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comments/comment5.xml" ContentType="application/vnd.openxmlformats-officedocument.presentationml.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comments/comment6.xml" ContentType="application/vnd.openxmlformats-officedocument.presentationml.comments+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omments/comment7.xml" ContentType="application/vnd.openxmlformats-officedocument.presentationml.comments+xml"/>
  <Override PartName="/ppt/comments/comment8.xml" ContentType="application/vnd.openxmlformats-officedocument.presentationml.comment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751" r:id="rId5"/>
    <p:sldMasterId id="2147484003" r:id="rId6"/>
    <p:sldMasterId id="2147484071" r:id="rId7"/>
    <p:sldMasterId id="2147484111" r:id="rId8"/>
    <p:sldMasterId id="2147484197" r:id="rId9"/>
    <p:sldMasterId id="2147484448" r:id="rId10"/>
    <p:sldMasterId id="2147484460" r:id="rId11"/>
    <p:sldMasterId id="2147484472" r:id="rId12"/>
    <p:sldMasterId id="2147484496" r:id="rId13"/>
    <p:sldMasterId id="2147484755" r:id="rId14"/>
    <p:sldMasterId id="2147484853" r:id="rId15"/>
  </p:sldMasterIdLst>
  <p:notesMasterIdLst>
    <p:notesMasterId r:id="rId85"/>
  </p:notesMasterIdLst>
  <p:handoutMasterIdLst>
    <p:handoutMasterId r:id="rId86"/>
  </p:handoutMasterIdLst>
  <p:sldIdLst>
    <p:sldId id="806" r:id="rId16"/>
    <p:sldId id="2456" r:id="rId17"/>
    <p:sldId id="3066" r:id="rId18"/>
    <p:sldId id="2620" r:id="rId19"/>
    <p:sldId id="2446" r:id="rId20"/>
    <p:sldId id="2619" r:id="rId21"/>
    <p:sldId id="2504" r:id="rId22"/>
    <p:sldId id="2134806589" r:id="rId23"/>
    <p:sldId id="3068" r:id="rId24"/>
    <p:sldId id="2564" r:id="rId25"/>
    <p:sldId id="3063" r:id="rId26"/>
    <p:sldId id="2521" r:id="rId27"/>
    <p:sldId id="3070" r:id="rId28"/>
    <p:sldId id="3078" r:id="rId29"/>
    <p:sldId id="2481" r:id="rId30"/>
    <p:sldId id="2482" r:id="rId31"/>
    <p:sldId id="2485" r:id="rId32"/>
    <p:sldId id="2487" r:id="rId33"/>
    <p:sldId id="2491" r:id="rId34"/>
    <p:sldId id="2490" r:id="rId35"/>
    <p:sldId id="2488" r:id="rId36"/>
    <p:sldId id="2489" r:id="rId37"/>
    <p:sldId id="2492" r:id="rId38"/>
    <p:sldId id="2493" r:id="rId39"/>
    <p:sldId id="2630" r:id="rId40"/>
    <p:sldId id="2631" r:id="rId41"/>
    <p:sldId id="2495" r:id="rId42"/>
    <p:sldId id="2496" r:id="rId43"/>
    <p:sldId id="2499" r:id="rId44"/>
    <p:sldId id="2497" r:id="rId45"/>
    <p:sldId id="2629" r:id="rId46"/>
    <p:sldId id="2500" r:id="rId47"/>
    <p:sldId id="2501" r:id="rId48"/>
    <p:sldId id="2545" r:id="rId49"/>
    <p:sldId id="2634" r:id="rId50"/>
    <p:sldId id="2635" r:id="rId51"/>
    <p:sldId id="2516" r:id="rId52"/>
    <p:sldId id="2517" r:id="rId53"/>
    <p:sldId id="2519" r:id="rId54"/>
    <p:sldId id="2627" r:id="rId55"/>
    <p:sldId id="2628" r:id="rId56"/>
    <p:sldId id="2623" r:id="rId57"/>
    <p:sldId id="2529" r:id="rId58"/>
    <p:sldId id="2345" r:id="rId59"/>
    <p:sldId id="2346" r:id="rId60"/>
    <p:sldId id="2443" r:id="rId61"/>
    <p:sldId id="2444" r:id="rId62"/>
    <p:sldId id="2445" r:id="rId63"/>
    <p:sldId id="2624" r:id="rId64"/>
    <p:sldId id="2447" r:id="rId65"/>
    <p:sldId id="2540" r:id="rId66"/>
    <p:sldId id="2498" r:id="rId67"/>
    <p:sldId id="2541" r:id="rId68"/>
    <p:sldId id="2544" r:id="rId69"/>
    <p:sldId id="2290" r:id="rId70"/>
    <p:sldId id="2625" r:id="rId71"/>
    <p:sldId id="2591" r:id="rId72"/>
    <p:sldId id="2548" r:id="rId73"/>
    <p:sldId id="2550" r:id="rId74"/>
    <p:sldId id="2551" r:id="rId75"/>
    <p:sldId id="2553" r:id="rId76"/>
    <p:sldId id="2554" r:id="rId77"/>
    <p:sldId id="2523" r:id="rId78"/>
    <p:sldId id="2524" r:id="rId79"/>
    <p:sldId id="2525" r:id="rId80"/>
    <p:sldId id="2595" r:id="rId81"/>
    <p:sldId id="1460" r:id="rId82"/>
    <p:sldId id="1044" r:id="rId83"/>
    <p:sldId id="2616" r:id="rId84"/>
  </p:sldIdLst>
  <p:sldSz cx="12192000" cy="6858000"/>
  <p:notesSz cx="7099300" cy="10234613"/>
  <p:defaultTextStyle>
    <a:defPPr>
      <a:defRPr lang="en-GB"/>
    </a:defPPr>
    <a:lvl1pPr algn="l" rtl="0" fontAlgn="base">
      <a:spcBef>
        <a:spcPct val="0"/>
      </a:spcBef>
      <a:spcAft>
        <a:spcPct val="0"/>
      </a:spcAft>
      <a:defRPr sz="4300" b="1" kern="1200">
        <a:solidFill>
          <a:schemeClr val="tx2"/>
        </a:solidFill>
        <a:latin typeface="Arial" charset="0"/>
        <a:ea typeface="ＭＳ Ｐゴシック" pitchFamily="34" charset="-128"/>
        <a:cs typeface="Arial" charset="0"/>
      </a:defRPr>
    </a:lvl1pPr>
    <a:lvl2pPr marL="457148" algn="l" rtl="0" fontAlgn="base">
      <a:spcBef>
        <a:spcPct val="0"/>
      </a:spcBef>
      <a:spcAft>
        <a:spcPct val="0"/>
      </a:spcAft>
      <a:defRPr sz="4300" b="1" kern="1200">
        <a:solidFill>
          <a:schemeClr val="tx2"/>
        </a:solidFill>
        <a:latin typeface="Arial" charset="0"/>
        <a:ea typeface="ＭＳ Ｐゴシック" pitchFamily="34" charset="-128"/>
        <a:cs typeface="Arial" charset="0"/>
      </a:defRPr>
    </a:lvl2pPr>
    <a:lvl3pPr marL="914296" algn="l" rtl="0" fontAlgn="base">
      <a:spcBef>
        <a:spcPct val="0"/>
      </a:spcBef>
      <a:spcAft>
        <a:spcPct val="0"/>
      </a:spcAft>
      <a:defRPr sz="4300" b="1" kern="1200">
        <a:solidFill>
          <a:schemeClr val="tx2"/>
        </a:solidFill>
        <a:latin typeface="Arial" charset="0"/>
        <a:ea typeface="ＭＳ Ｐゴシック" pitchFamily="34" charset="-128"/>
        <a:cs typeface="Arial" charset="0"/>
      </a:defRPr>
    </a:lvl3pPr>
    <a:lvl4pPr marL="1371445" algn="l" rtl="0" fontAlgn="base">
      <a:spcBef>
        <a:spcPct val="0"/>
      </a:spcBef>
      <a:spcAft>
        <a:spcPct val="0"/>
      </a:spcAft>
      <a:defRPr sz="4300" b="1" kern="1200">
        <a:solidFill>
          <a:schemeClr val="tx2"/>
        </a:solidFill>
        <a:latin typeface="Arial" charset="0"/>
        <a:ea typeface="ＭＳ Ｐゴシック" pitchFamily="34" charset="-128"/>
        <a:cs typeface="Arial" charset="0"/>
      </a:defRPr>
    </a:lvl4pPr>
    <a:lvl5pPr marL="1828592" algn="l" rtl="0" fontAlgn="base">
      <a:spcBef>
        <a:spcPct val="0"/>
      </a:spcBef>
      <a:spcAft>
        <a:spcPct val="0"/>
      </a:spcAft>
      <a:defRPr sz="4300" b="1" kern="1200">
        <a:solidFill>
          <a:schemeClr val="tx2"/>
        </a:solidFill>
        <a:latin typeface="Arial" charset="0"/>
        <a:ea typeface="ＭＳ Ｐゴシック" pitchFamily="34" charset="-128"/>
        <a:cs typeface="Arial" charset="0"/>
      </a:defRPr>
    </a:lvl5pPr>
    <a:lvl6pPr marL="2285740" algn="l" defTabSz="914296" rtl="0" eaLnBrk="1" latinLnBrk="0" hangingPunct="1">
      <a:defRPr sz="4300" b="1" kern="1200">
        <a:solidFill>
          <a:schemeClr val="tx2"/>
        </a:solidFill>
        <a:latin typeface="Arial" charset="0"/>
        <a:ea typeface="ＭＳ Ｐゴシック" pitchFamily="34" charset="-128"/>
        <a:cs typeface="Arial" charset="0"/>
      </a:defRPr>
    </a:lvl6pPr>
    <a:lvl7pPr marL="2742888" algn="l" defTabSz="914296" rtl="0" eaLnBrk="1" latinLnBrk="0" hangingPunct="1">
      <a:defRPr sz="4300" b="1" kern="1200">
        <a:solidFill>
          <a:schemeClr val="tx2"/>
        </a:solidFill>
        <a:latin typeface="Arial" charset="0"/>
        <a:ea typeface="ＭＳ Ｐゴシック" pitchFamily="34" charset="-128"/>
        <a:cs typeface="Arial" charset="0"/>
      </a:defRPr>
    </a:lvl7pPr>
    <a:lvl8pPr marL="3200036" algn="l" defTabSz="914296" rtl="0" eaLnBrk="1" latinLnBrk="0" hangingPunct="1">
      <a:defRPr sz="4300" b="1" kern="1200">
        <a:solidFill>
          <a:schemeClr val="tx2"/>
        </a:solidFill>
        <a:latin typeface="Arial" charset="0"/>
        <a:ea typeface="ＭＳ Ｐゴシック" pitchFamily="34" charset="-128"/>
        <a:cs typeface="Arial" charset="0"/>
      </a:defRPr>
    </a:lvl8pPr>
    <a:lvl9pPr marL="3657184" algn="l" defTabSz="914296" rtl="0" eaLnBrk="1" latinLnBrk="0" hangingPunct="1">
      <a:defRPr sz="4300" b="1" kern="1200">
        <a:solidFill>
          <a:schemeClr val="tx2"/>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 Alcock" initials="CA" lastIdx="6" clrIdx="0"/>
  <p:cmAuthor id="2" name="Claire Hey" initials="CH" lastIdx="2" clrIdx="1">
    <p:extLst>
      <p:ext uri="{19B8F6BF-5375-455C-9EA6-DF929625EA0E}">
        <p15:presenceInfo xmlns:p15="http://schemas.microsoft.com/office/powerpoint/2012/main" userId="S::Claire.Hey@local.gov.uk::dc6f774d-83dc-433d-914b-df1599649a63" providerId="AD"/>
      </p:ext>
    </p:extLst>
  </p:cmAuthor>
  <p:cmAuthor id="3" name="Tara Atkins" initials="TA" lastIdx="8" clrIdx="2">
    <p:extLst>
      <p:ext uri="{19B8F6BF-5375-455C-9EA6-DF929625EA0E}">
        <p15:presenceInfo xmlns:p15="http://schemas.microsoft.com/office/powerpoint/2012/main" userId="S::Tara.Atkins@local.gov.uk::d57e2997-6406-44f3-9678-0322abe57720" providerId="AD"/>
      </p:ext>
    </p:extLst>
  </p:cmAuthor>
  <p:cmAuthor id="4" name="Sandra Sedgwick" initials="SS" lastIdx="7" clrIdx="3">
    <p:extLst>
      <p:ext uri="{19B8F6BF-5375-455C-9EA6-DF929625EA0E}">
        <p15:presenceInfo xmlns:p15="http://schemas.microsoft.com/office/powerpoint/2012/main" userId="S::sandra.sedgwick@local.gov.uk::2147a3e9-0126-4c04-8a31-aca6817af3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CC"/>
    <a:srgbClr val="800080"/>
    <a:srgbClr val="CC0099"/>
    <a:srgbClr val="DFC9EF"/>
    <a:srgbClr val="33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4E83D-E1E0-F026-D974-5988D1F85220}" v="7" dt="2024-10-16T06:22:53.284"/>
    <p1510:client id="{A4E15540-5E18-487F-B878-702EF936E02B}" v="284" dt="2024-10-16T10:06:08.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9" autoAdjust="0"/>
    <p:restoredTop sz="94660"/>
  </p:normalViewPr>
  <p:slideViewPr>
    <p:cSldViewPr>
      <p:cViewPr varScale="1">
        <p:scale>
          <a:sx n="95" d="100"/>
          <a:sy n="95" d="100"/>
        </p:scale>
        <p:origin x="96"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6.xml"/><Relationship Id="rId92"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Atkins" userId="d57e2997-6406-44f3-9678-0322abe57720" providerId="ADAL" clId="{A4E15540-5E18-487F-B878-702EF936E02B}"/>
    <pc:docChg chg="undo custSel addSld delSld modSld sldOrd delMainMaster">
      <pc:chgData name="Tara Atkins" userId="d57e2997-6406-44f3-9678-0322abe57720" providerId="ADAL" clId="{A4E15540-5E18-487F-B878-702EF936E02B}" dt="2024-10-16T10:07:46.898" v="1121" actId="1589"/>
      <pc:docMkLst>
        <pc:docMk/>
      </pc:docMkLst>
      <pc:sldChg chg="del">
        <pc:chgData name="Tara Atkins" userId="d57e2997-6406-44f3-9678-0322abe57720" providerId="ADAL" clId="{A4E15540-5E18-487F-B878-702EF936E02B}" dt="2024-10-15T14:44:14.774" v="278" actId="47"/>
        <pc:sldMkLst>
          <pc:docMk/>
          <pc:sldMk cId="0" sldId="259"/>
        </pc:sldMkLst>
      </pc:sldChg>
      <pc:sldChg chg="del">
        <pc:chgData name="Tara Atkins" userId="d57e2997-6406-44f3-9678-0322abe57720" providerId="ADAL" clId="{A4E15540-5E18-487F-B878-702EF936E02B}" dt="2024-10-15T14:44:09.775" v="267" actId="47"/>
        <pc:sldMkLst>
          <pc:docMk/>
          <pc:sldMk cId="1894209731" sldId="267"/>
        </pc:sldMkLst>
      </pc:sldChg>
      <pc:sldChg chg="del">
        <pc:chgData name="Tara Atkins" userId="d57e2997-6406-44f3-9678-0322abe57720" providerId="ADAL" clId="{A4E15540-5E18-487F-B878-702EF936E02B}" dt="2024-10-15T14:44:09.422" v="266" actId="47"/>
        <pc:sldMkLst>
          <pc:docMk/>
          <pc:sldMk cId="0" sldId="268"/>
        </pc:sldMkLst>
      </pc:sldChg>
      <pc:sldChg chg="del">
        <pc:chgData name="Tara Atkins" userId="d57e2997-6406-44f3-9678-0322abe57720" providerId="ADAL" clId="{A4E15540-5E18-487F-B878-702EF936E02B}" dt="2024-10-15T14:44:07.545" v="264" actId="47"/>
        <pc:sldMkLst>
          <pc:docMk/>
          <pc:sldMk cId="2992859472" sldId="605"/>
        </pc:sldMkLst>
      </pc:sldChg>
      <pc:sldChg chg="addSp modSp mod">
        <pc:chgData name="Tara Atkins" userId="d57e2997-6406-44f3-9678-0322abe57720" providerId="ADAL" clId="{A4E15540-5E18-487F-B878-702EF936E02B}" dt="2024-10-15T10:56:25.713" v="60" actId="20577"/>
        <pc:sldMkLst>
          <pc:docMk/>
          <pc:sldMk cId="1559725856" sldId="806"/>
        </pc:sldMkLst>
        <pc:spChg chg="mod">
          <ac:chgData name="Tara Atkins" userId="d57e2997-6406-44f3-9678-0322abe57720" providerId="ADAL" clId="{A4E15540-5E18-487F-B878-702EF936E02B}" dt="2024-10-15T10:55:56.476" v="48" actId="20577"/>
          <ac:spMkLst>
            <pc:docMk/>
            <pc:sldMk cId="1559725856" sldId="806"/>
            <ac:spMk id="3" creationId="{00000000-0000-0000-0000-000000000000}"/>
          </ac:spMkLst>
        </pc:spChg>
        <pc:spChg chg="add mod">
          <ac:chgData name="Tara Atkins" userId="d57e2997-6406-44f3-9678-0322abe57720" providerId="ADAL" clId="{A4E15540-5E18-487F-B878-702EF936E02B}" dt="2024-10-15T10:55:43.155" v="35" actId="404"/>
          <ac:spMkLst>
            <pc:docMk/>
            <pc:sldMk cId="1559725856" sldId="806"/>
            <ac:spMk id="5" creationId="{52383022-CC64-63AF-32D5-6185D38A5063}"/>
          </ac:spMkLst>
        </pc:spChg>
        <pc:spChg chg="add mod">
          <ac:chgData name="Tara Atkins" userId="d57e2997-6406-44f3-9678-0322abe57720" providerId="ADAL" clId="{A4E15540-5E18-487F-B878-702EF936E02B}" dt="2024-10-15T10:56:07.881" v="49"/>
          <ac:spMkLst>
            <pc:docMk/>
            <pc:sldMk cId="1559725856" sldId="806"/>
            <ac:spMk id="6" creationId="{243AED91-DC46-EA3F-6F84-0CBEFB8D992C}"/>
          </ac:spMkLst>
        </pc:spChg>
        <pc:spChg chg="add mod">
          <ac:chgData name="Tara Atkins" userId="d57e2997-6406-44f3-9678-0322abe57720" providerId="ADAL" clId="{A4E15540-5E18-487F-B878-702EF936E02B}" dt="2024-10-15T10:56:25.713" v="60" actId="20577"/>
          <ac:spMkLst>
            <pc:docMk/>
            <pc:sldMk cId="1559725856" sldId="806"/>
            <ac:spMk id="7" creationId="{4E4EDB80-F005-7EB2-AF19-5DA6376E7156}"/>
          </ac:spMkLst>
        </pc:spChg>
      </pc:sldChg>
      <pc:sldChg chg="del">
        <pc:chgData name="Tara Atkins" userId="d57e2997-6406-44f3-9678-0322abe57720" providerId="ADAL" clId="{A4E15540-5E18-487F-B878-702EF936E02B}" dt="2024-10-15T14:44:10.212" v="268" actId="47"/>
        <pc:sldMkLst>
          <pc:docMk/>
          <pc:sldMk cId="1463203689" sldId="1411"/>
        </pc:sldMkLst>
      </pc:sldChg>
      <pc:sldChg chg="del">
        <pc:chgData name="Tara Atkins" userId="d57e2997-6406-44f3-9678-0322abe57720" providerId="ADAL" clId="{A4E15540-5E18-487F-B878-702EF936E02B}" dt="2024-10-15T14:44:10.677" v="269" actId="47"/>
        <pc:sldMkLst>
          <pc:docMk/>
          <pc:sldMk cId="2004010780" sldId="1412"/>
        </pc:sldMkLst>
      </pc:sldChg>
      <pc:sldChg chg="del">
        <pc:chgData name="Tara Atkins" userId="d57e2997-6406-44f3-9678-0322abe57720" providerId="ADAL" clId="{A4E15540-5E18-487F-B878-702EF936E02B}" dt="2024-10-15T14:44:11.096" v="270" actId="47"/>
        <pc:sldMkLst>
          <pc:docMk/>
          <pc:sldMk cId="3300211355" sldId="1413"/>
        </pc:sldMkLst>
      </pc:sldChg>
      <pc:sldChg chg="del">
        <pc:chgData name="Tara Atkins" userId="d57e2997-6406-44f3-9678-0322abe57720" providerId="ADAL" clId="{A4E15540-5E18-487F-B878-702EF936E02B}" dt="2024-10-15T14:44:13.353" v="275" actId="47"/>
        <pc:sldMkLst>
          <pc:docMk/>
          <pc:sldMk cId="1500832007" sldId="1414"/>
        </pc:sldMkLst>
      </pc:sldChg>
      <pc:sldChg chg="del">
        <pc:chgData name="Tara Atkins" userId="d57e2997-6406-44f3-9678-0322abe57720" providerId="ADAL" clId="{A4E15540-5E18-487F-B878-702EF936E02B}" dt="2024-10-15T14:44:12.046" v="272" actId="47"/>
        <pc:sldMkLst>
          <pc:docMk/>
          <pc:sldMk cId="2216462538" sldId="1415"/>
        </pc:sldMkLst>
      </pc:sldChg>
      <pc:sldChg chg="del">
        <pc:chgData name="Tara Atkins" userId="d57e2997-6406-44f3-9678-0322abe57720" providerId="ADAL" clId="{A4E15540-5E18-487F-B878-702EF936E02B}" dt="2024-10-15T14:44:12.454" v="273" actId="47"/>
        <pc:sldMkLst>
          <pc:docMk/>
          <pc:sldMk cId="602915917" sldId="1416"/>
        </pc:sldMkLst>
      </pc:sldChg>
      <pc:sldChg chg="del">
        <pc:chgData name="Tara Atkins" userId="d57e2997-6406-44f3-9678-0322abe57720" providerId="ADAL" clId="{A4E15540-5E18-487F-B878-702EF936E02B}" dt="2024-10-15T14:44:11.591" v="271" actId="47"/>
        <pc:sldMkLst>
          <pc:docMk/>
          <pc:sldMk cId="3502080757" sldId="1417"/>
        </pc:sldMkLst>
      </pc:sldChg>
      <pc:sldChg chg="del">
        <pc:chgData name="Tara Atkins" userId="d57e2997-6406-44f3-9678-0322abe57720" providerId="ADAL" clId="{A4E15540-5E18-487F-B878-702EF936E02B}" dt="2024-10-15T14:44:12.913" v="274" actId="47"/>
        <pc:sldMkLst>
          <pc:docMk/>
          <pc:sldMk cId="2044832951" sldId="1418"/>
        </pc:sldMkLst>
      </pc:sldChg>
      <pc:sldChg chg="del">
        <pc:chgData name="Tara Atkins" userId="d57e2997-6406-44f3-9678-0322abe57720" providerId="ADAL" clId="{A4E15540-5E18-487F-B878-702EF936E02B}" dt="2024-10-15T14:44:13.833" v="276" actId="47"/>
        <pc:sldMkLst>
          <pc:docMk/>
          <pc:sldMk cId="1908471158" sldId="1419"/>
        </pc:sldMkLst>
      </pc:sldChg>
      <pc:sldChg chg="del">
        <pc:chgData name="Tara Atkins" userId="d57e2997-6406-44f3-9678-0322abe57720" providerId="ADAL" clId="{A4E15540-5E18-487F-B878-702EF936E02B}" dt="2024-10-15T14:44:14.304" v="277" actId="47"/>
        <pc:sldMkLst>
          <pc:docMk/>
          <pc:sldMk cId="415185548" sldId="1420"/>
        </pc:sldMkLst>
      </pc:sldChg>
      <pc:sldChg chg="modSp mod">
        <pc:chgData name="Tara Atkins" userId="d57e2997-6406-44f3-9678-0322abe57720" providerId="ADAL" clId="{A4E15540-5E18-487F-B878-702EF936E02B}" dt="2024-10-16T10:06:08.708" v="1117"/>
        <pc:sldMkLst>
          <pc:docMk/>
          <pc:sldMk cId="2744489049" sldId="2290"/>
        </pc:sldMkLst>
        <pc:graphicFrameChg chg="mod">
          <ac:chgData name="Tara Atkins" userId="d57e2997-6406-44f3-9678-0322abe57720" providerId="ADAL" clId="{A4E15540-5E18-487F-B878-702EF936E02B}" dt="2024-10-16T10:06:08.708" v="1117"/>
          <ac:graphicFrameMkLst>
            <pc:docMk/>
            <pc:sldMk cId="2744489049" sldId="2290"/>
            <ac:graphicFrameMk id="5" creationId="{00000000-0000-0000-0000-000000000000}"/>
          </ac:graphicFrameMkLst>
        </pc:graphicFrameChg>
      </pc:sldChg>
      <pc:sldChg chg="del">
        <pc:chgData name="Tara Atkins" userId="d57e2997-6406-44f3-9678-0322abe57720" providerId="ADAL" clId="{A4E15540-5E18-487F-B878-702EF936E02B}" dt="2024-10-15T14:42:32.367" v="262" actId="47"/>
        <pc:sldMkLst>
          <pc:docMk/>
          <pc:sldMk cId="2238245828" sldId="2309"/>
        </pc:sldMkLst>
      </pc:sldChg>
      <pc:sldChg chg="delSp modSp mod">
        <pc:chgData name="Tara Atkins" userId="d57e2997-6406-44f3-9678-0322abe57720" providerId="ADAL" clId="{A4E15540-5E18-487F-B878-702EF936E02B}" dt="2024-10-15T15:48:30.381" v="903" actId="478"/>
        <pc:sldMkLst>
          <pc:docMk/>
          <pc:sldMk cId="1843362975" sldId="2346"/>
        </pc:sldMkLst>
        <pc:spChg chg="mod">
          <ac:chgData name="Tara Atkins" userId="d57e2997-6406-44f3-9678-0322abe57720" providerId="ADAL" clId="{A4E15540-5E18-487F-B878-702EF936E02B}" dt="2024-10-15T15:48:10.444" v="899" actId="1076"/>
          <ac:spMkLst>
            <pc:docMk/>
            <pc:sldMk cId="1843362975" sldId="2346"/>
            <ac:spMk id="2" creationId="{00000000-0000-0000-0000-000000000000}"/>
          </ac:spMkLst>
        </pc:spChg>
        <pc:spChg chg="mod">
          <ac:chgData name="Tara Atkins" userId="d57e2997-6406-44f3-9678-0322abe57720" providerId="ADAL" clId="{A4E15540-5E18-487F-B878-702EF936E02B}" dt="2024-10-15T15:48:23.624" v="901" actId="1076"/>
          <ac:spMkLst>
            <pc:docMk/>
            <pc:sldMk cId="1843362975" sldId="2346"/>
            <ac:spMk id="5" creationId="{00000000-0000-0000-0000-000000000000}"/>
          </ac:spMkLst>
        </pc:spChg>
        <pc:spChg chg="del mod">
          <ac:chgData name="Tara Atkins" userId="d57e2997-6406-44f3-9678-0322abe57720" providerId="ADAL" clId="{A4E15540-5E18-487F-B878-702EF936E02B}" dt="2024-10-15T15:48:30.381" v="903" actId="478"/>
          <ac:spMkLst>
            <pc:docMk/>
            <pc:sldMk cId="1843362975" sldId="2346"/>
            <ac:spMk id="7" creationId="{D6D9B395-1EE7-41DF-9545-812200305ADB}"/>
          </ac:spMkLst>
        </pc:spChg>
        <pc:graphicFrameChg chg="mod">
          <ac:chgData name="Tara Atkins" userId="d57e2997-6406-44f3-9678-0322abe57720" providerId="ADAL" clId="{A4E15540-5E18-487F-B878-702EF936E02B}" dt="2024-10-15T15:48:13.723" v="900" actId="1076"/>
          <ac:graphicFrameMkLst>
            <pc:docMk/>
            <pc:sldMk cId="1843362975" sldId="2346"/>
            <ac:graphicFrameMk id="4" creationId="{00000000-0000-0000-0000-000000000000}"/>
          </ac:graphicFrameMkLst>
        </pc:graphicFrameChg>
      </pc:sldChg>
      <pc:sldChg chg="del">
        <pc:chgData name="Tara Atkins" userId="d57e2997-6406-44f3-9678-0322abe57720" providerId="ADAL" clId="{A4E15540-5E18-487F-B878-702EF936E02B}" dt="2024-10-15T14:37:50.874" v="248" actId="2696"/>
        <pc:sldMkLst>
          <pc:docMk/>
          <pc:sldMk cId="3694718871" sldId="2373"/>
        </pc:sldMkLst>
      </pc:sldChg>
      <pc:sldChg chg="addSp delSp modSp mod">
        <pc:chgData name="Tara Atkins" userId="d57e2997-6406-44f3-9678-0322abe57720" providerId="ADAL" clId="{A4E15540-5E18-487F-B878-702EF936E02B}" dt="2024-10-15T15:57:03.587" v="936" actId="1076"/>
        <pc:sldMkLst>
          <pc:docMk/>
          <pc:sldMk cId="663056476" sldId="2443"/>
        </pc:sldMkLst>
        <pc:spChg chg="mod">
          <ac:chgData name="Tara Atkins" userId="d57e2997-6406-44f3-9678-0322abe57720" providerId="ADAL" clId="{A4E15540-5E18-487F-B878-702EF936E02B}" dt="2024-10-15T15:56:59.611" v="935" actId="255"/>
          <ac:spMkLst>
            <pc:docMk/>
            <pc:sldMk cId="663056476" sldId="2443"/>
            <ac:spMk id="3" creationId="{00000000-0000-0000-0000-000000000000}"/>
          </ac:spMkLst>
        </pc:spChg>
        <pc:spChg chg="del">
          <ac:chgData name="Tara Atkins" userId="d57e2997-6406-44f3-9678-0322abe57720" providerId="ADAL" clId="{A4E15540-5E18-487F-B878-702EF936E02B}" dt="2024-10-15T15:27:10.265" v="679" actId="478"/>
          <ac:spMkLst>
            <pc:docMk/>
            <pc:sldMk cId="663056476" sldId="2443"/>
            <ac:spMk id="4" creationId="{8DCB3FB9-A27B-4387-A322-8B9F92CDAEE0}"/>
          </ac:spMkLst>
        </pc:spChg>
        <pc:spChg chg="del">
          <ac:chgData name="Tara Atkins" userId="d57e2997-6406-44f3-9678-0322abe57720" providerId="ADAL" clId="{A4E15540-5E18-487F-B878-702EF936E02B}" dt="2024-10-15T15:56:47.300" v="932" actId="478"/>
          <ac:spMkLst>
            <pc:docMk/>
            <pc:sldMk cId="663056476" sldId="2443"/>
            <ac:spMk id="6" creationId="{B1562D7B-935B-42F0-B412-AA5F28CF1B95}"/>
          </ac:spMkLst>
        </pc:spChg>
        <pc:spChg chg="add mod">
          <ac:chgData name="Tara Atkins" userId="d57e2997-6406-44f3-9678-0322abe57720" providerId="ADAL" clId="{A4E15540-5E18-487F-B878-702EF936E02B}" dt="2024-10-15T15:56:48.634" v="933"/>
          <ac:spMkLst>
            <pc:docMk/>
            <pc:sldMk cId="663056476" sldId="2443"/>
            <ac:spMk id="7" creationId="{D5A4B127-E824-C502-64C6-A696E16F2654}"/>
          </ac:spMkLst>
        </pc:spChg>
        <pc:spChg chg="add mod">
          <ac:chgData name="Tara Atkins" userId="d57e2997-6406-44f3-9678-0322abe57720" providerId="ADAL" clId="{A4E15540-5E18-487F-B878-702EF936E02B}" dt="2024-10-15T15:56:48.634" v="933"/>
          <ac:spMkLst>
            <pc:docMk/>
            <pc:sldMk cId="663056476" sldId="2443"/>
            <ac:spMk id="8" creationId="{08ACF405-6BA7-EF63-6DC8-5253398F6963}"/>
          </ac:spMkLst>
        </pc:spChg>
        <pc:grpChg chg="add mod">
          <ac:chgData name="Tara Atkins" userId="d57e2997-6406-44f3-9678-0322abe57720" providerId="ADAL" clId="{A4E15540-5E18-487F-B878-702EF936E02B}" dt="2024-10-15T15:57:03.587" v="936" actId="1076"/>
          <ac:grpSpMkLst>
            <pc:docMk/>
            <pc:sldMk cId="663056476" sldId="2443"/>
            <ac:grpSpMk id="5" creationId="{85710498-9875-594F-E91A-E82E1DD9E64B}"/>
          </ac:grpSpMkLst>
        </pc:grpChg>
      </pc:sldChg>
      <pc:sldChg chg="addSp delSp modSp mod modClrScheme chgLayout">
        <pc:chgData name="Tara Atkins" userId="d57e2997-6406-44f3-9678-0322abe57720" providerId="ADAL" clId="{A4E15540-5E18-487F-B878-702EF936E02B}" dt="2024-10-15T15:47:14.553" v="898" actId="12269"/>
        <pc:sldMkLst>
          <pc:docMk/>
          <pc:sldMk cId="1704162036" sldId="2444"/>
        </pc:sldMkLst>
        <pc:spChg chg="mod">
          <ac:chgData name="Tara Atkins" userId="d57e2997-6406-44f3-9678-0322abe57720" providerId="ADAL" clId="{A4E15540-5E18-487F-B878-702EF936E02B}" dt="2024-10-15T15:46:57.905" v="896" actId="26606"/>
          <ac:spMkLst>
            <pc:docMk/>
            <pc:sldMk cId="1704162036" sldId="2444"/>
            <ac:spMk id="2" creationId="{00000000-0000-0000-0000-000000000000}"/>
          </ac:spMkLst>
        </pc:spChg>
        <pc:spChg chg="mod">
          <ac:chgData name="Tara Atkins" userId="d57e2997-6406-44f3-9678-0322abe57720" providerId="ADAL" clId="{A4E15540-5E18-487F-B878-702EF936E02B}" dt="2024-10-15T15:47:03.088" v="897" actId="1076"/>
          <ac:spMkLst>
            <pc:docMk/>
            <pc:sldMk cId="1704162036" sldId="2444"/>
            <ac:spMk id="3" creationId="{00000000-0000-0000-0000-000000000000}"/>
          </ac:spMkLst>
        </pc:spChg>
        <pc:spChg chg="del">
          <ac:chgData name="Tara Atkins" userId="d57e2997-6406-44f3-9678-0322abe57720" providerId="ADAL" clId="{A4E15540-5E18-487F-B878-702EF936E02B}" dt="2024-10-15T15:27:16.111" v="680" actId="478"/>
          <ac:spMkLst>
            <pc:docMk/>
            <pc:sldMk cId="1704162036" sldId="2444"/>
            <ac:spMk id="4" creationId="{05E548B9-F0DD-4670-83A8-562476699E53}"/>
          </ac:spMkLst>
        </pc:spChg>
        <pc:spChg chg="del mod">
          <ac:chgData name="Tara Atkins" userId="d57e2997-6406-44f3-9678-0322abe57720" providerId="ADAL" clId="{A4E15540-5E18-487F-B878-702EF936E02B}" dt="2024-10-15T15:46:57.905" v="896" actId="26606"/>
          <ac:spMkLst>
            <pc:docMk/>
            <pc:sldMk cId="1704162036" sldId="2444"/>
            <ac:spMk id="5" creationId="{3642E6D0-D7E9-4CF6-B8FC-721FF7F83108}"/>
          </ac:spMkLst>
        </pc:spChg>
        <pc:graphicFrameChg chg="add mod">
          <ac:chgData name="Tara Atkins" userId="d57e2997-6406-44f3-9678-0322abe57720" providerId="ADAL" clId="{A4E15540-5E18-487F-B878-702EF936E02B}" dt="2024-10-15T15:47:14.553" v="898" actId="12269"/>
          <ac:graphicFrameMkLst>
            <pc:docMk/>
            <pc:sldMk cId="1704162036" sldId="2444"/>
            <ac:graphicFrameMk id="7" creationId="{507B68B1-19B9-E9B7-29C7-5E85468F294C}"/>
          </ac:graphicFrameMkLst>
        </pc:graphicFrameChg>
      </pc:sldChg>
      <pc:sldChg chg="addSp delSp modSp mod modClrScheme chgLayout">
        <pc:chgData name="Tara Atkins" userId="d57e2997-6406-44f3-9678-0322abe57720" providerId="ADAL" clId="{A4E15540-5E18-487F-B878-702EF936E02B}" dt="2024-10-15T15:52:23.600" v="907"/>
        <pc:sldMkLst>
          <pc:docMk/>
          <pc:sldMk cId="1201081361" sldId="2445"/>
        </pc:sldMkLst>
        <pc:spChg chg="mod">
          <ac:chgData name="Tara Atkins" userId="d57e2997-6406-44f3-9678-0322abe57720" providerId="ADAL" clId="{A4E15540-5E18-487F-B878-702EF936E02B}" dt="2024-10-15T15:46:35.813" v="894" actId="1076"/>
          <ac:spMkLst>
            <pc:docMk/>
            <pc:sldMk cId="1201081361" sldId="2445"/>
            <ac:spMk id="2" creationId="{00000000-0000-0000-0000-000000000000}"/>
          </ac:spMkLst>
        </pc:spChg>
        <pc:spChg chg="mod">
          <ac:chgData name="Tara Atkins" userId="d57e2997-6406-44f3-9678-0322abe57720" providerId="ADAL" clId="{A4E15540-5E18-487F-B878-702EF936E02B}" dt="2024-10-15T15:46:20.568" v="891" actId="26606"/>
          <ac:spMkLst>
            <pc:docMk/>
            <pc:sldMk cId="1201081361" sldId="2445"/>
            <ac:spMk id="3" creationId="{00000000-0000-0000-0000-000000000000}"/>
          </ac:spMkLst>
        </pc:spChg>
        <pc:spChg chg="del">
          <ac:chgData name="Tara Atkins" userId="d57e2997-6406-44f3-9678-0322abe57720" providerId="ADAL" clId="{A4E15540-5E18-487F-B878-702EF936E02B}" dt="2024-10-15T15:27:02.385" v="678" actId="478"/>
          <ac:spMkLst>
            <pc:docMk/>
            <pc:sldMk cId="1201081361" sldId="2445"/>
            <ac:spMk id="4" creationId="{35E0B356-DFDB-4F91-BF6B-BD135B6463FC}"/>
          </ac:spMkLst>
        </pc:spChg>
        <pc:spChg chg="add del mod">
          <ac:chgData name="Tara Atkins" userId="d57e2997-6406-44f3-9678-0322abe57720" providerId="ADAL" clId="{A4E15540-5E18-487F-B878-702EF936E02B}" dt="2024-10-15T15:46:20.568" v="891" actId="26606"/>
          <ac:spMkLst>
            <pc:docMk/>
            <pc:sldMk cId="1201081361" sldId="2445"/>
            <ac:spMk id="5" creationId="{B3A268F6-EEED-4AD8-B16A-F8CFA758DD88}"/>
          </ac:spMkLst>
        </pc:spChg>
        <pc:spChg chg="add del mod">
          <ac:chgData name="Tara Atkins" userId="d57e2997-6406-44f3-9678-0322abe57720" providerId="ADAL" clId="{A4E15540-5E18-487F-B878-702EF936E02B}" dt="2024-10-15T15:46:20.530" v="890" actId="26606"/>
          <ac:spMkLst>
            <pc:docMk/>
            <pc:sldMk cId="1201081361" sldId="2445"/>
            <ac:spMk id="11" creationId="{D4E38686-C216-234F-921B-03DA773FE1D1}"/>
          </ac:spMkLst>
        </pc:spChg>
        <pc:spChg chg="add del mod">
          <ac:chgData name="Tara Atkins" userId="d57e2997-6406-44f3-9678-0322abe57720" providerId="ADAL" clId="{A4E15540-5E18-487F-B878-702EF936E02B}" dt="2024-10-15T15:46:20.530" v="890" actId="26606"/>
          <ac:spMkLst>
            <pc:docMk/>
            <pc:sldMk cId="1201081361" sldId="2445"/>
            <ac:spMk id="13" creationId="{1248D8B7-60C0-59E0-B05A-3F148039B0DB}"/>
          </ac:spMkLst>
        </pc:spChg>
        <pc:spChg chg="add del mod">
          <ac:chgData name="Tara Atkins" userId="d57e2997-6406-44f3-9678-0322abe57720" providerId="ADAL" clId="{A4E15540-5E18-487F-B878-702EF936E02B}" dt="2024-10-15T15:46:29.740" v="892" actId="478"/>
          <ac:spMkLst>
            <pc:docMk/>
            <pc:sldMk cId="1201081361" sldId="2445"/>
            <ac:spMk id="15" creationId="{3D230666-3EA5-1F06-0CE6-5AB49EEC6288}"/>
          </ac:spMkLst>
        </pc:spChg>
        <pc:spChg chg="add del mod">
          <ac:chgData name="Tara Atkins" userId="d57e2997-6406-44f3-9678-0322abe57720" providerId="ADAL" clId="{A4E15540-5E18-487F-B878-702EF936E02B}" dt="2024-10-15T15:46:32.289" v="893" actId="478"/>
          <ac:spMkLst>
            <pc:docMk/>
            <pc:sldMk cId="1201081361" sldId="2445"/>
            <ac:spMk id="16" creationId="{2D71141A-1A1F-2D81-6C7D-BEB3FB3DE5F9}"/>
          </ac:spMkLst>
        </pc:spChg>
        <pc:graphicFrameChg chg="add del">
          <ac:chgData name="Tara Atkins" userId="d57e2997-6406-44f3-9678-0322abe57720" providerId="ADAL" clId="{A4E15540-5E18-487F-B878-702EF936E02B}" dt="2024-10-15T15:46:20.530" v="890" actId="26606"/>
          <ac:graphicFrameMkLst>
            <pc:docMk/>
            <pc:sldMk cId="1201081361" sldId="2445"/>
            <ac:graphicFrameMk id="7" creationId="{3E927920-A85F-8D0A-962C-E184D22F4492}"/>
          </ac:graphicFrameMkLst>
        </pc:graphicFrameChg>
        <pc:graphicFrameChg chg="add mod">
          <ac:chgData name="Tara Atkins" userId="d57e2997-6406-44f3-9678-0322abe57720" providerId="ADAL" clId="{A4E15540-5E18-487F-B878-702EF936E02B}" dt="2024-10-15T15:52:23.600" v="907"/>
          <ac:graphicFrameMkLst>
            <pc:docMk/>
            <pc:sldMk cId="1201081361" sldId="2445"/>
            <ac:graphicFrameMk id="17" creationId="{4E7DA5BE-9FA6-F9FB-E8F5-F9BAAF36DB2F}"/>
          </ac:graphicFrameMkLst>
        </pc:graphicFrameChg>
      </pc:sldChg>
      <pc:sldChg chg="addSp delSp modSp mod modClrScheme chgLayout">
        <pc:chgData name="Tara Atkins" userId="d57e2997-6406-44f3-9678-0322abe57720" providerId="ADAL" clId="{A4E15540-5E18-487F-B878-702EF936E02B}" dt="2024-10-15T16:06:32.279" v="996" actId="1076"/>
        <pc:sldMkLst>
          <pc:docMk/>
          <pc:sldMk cId="1181148868" sldId="2446"/>
        </pc:sldMkLst>
        <pc:spChg chg="mod">
          <ac:chgData name="Tara Atkins" userId="d57e2997-6406-44f3-9678-0322abe57720" providerId="ADAL" clId="{A4E15540-5E18-487F-B878-702EF936E02B}" dt="2024-10-15T11:06:39.281" v="215" actId="26606"/>
          <ac:spMkLst>
            <pc:docMk/>
            <pc:sldMk cId="1181148868" sldId="2446"/>
            <ac:spMk id="2" creationId="{00000000-0000-0000-0000-000000000000}"/>
          </ac:spMkLst>
        </pc:spChg>
        <pc:spChg chg="del">
          <ac:chgData name="Tara Atkins" userId="d57e2997-6406-44f3-9678-0322abe57720" providerId="ADAL" clId="{A4E15540-5E18-487F-B878-702EF936E02B}" dt="2024-10-15T11:06:39.281" v="215" actId="26606"/>
          <ac:spMkLst>
            <pc:docMk/>
            <pc:sldMk cId="1181148868" sldId="2446"/>
            <ac:spMk id="3" creationId="{00000000-0000-0000-0000-000000000000}"/>
          </ac:spMkLst>
        </pc:spChg>
        <pc:spChg chg="add del mod">
          <ac:chgData name="Tara Atkins" userId="d57e2997-6406-44f3-9678-0322abe57720" providerId="ADAL" clId="{A4E15540-5E18-487F-B878-702EF936E02B}" dt="2024-10-15T11:07:26.652" v="223" actId="478"/>
          <ac:spMkLst>
            <pc:docMk/>
            <pc:sldMk cId="1181148868" sldId="2446"/>
            <ac:spMk id="9" creationId="{F8979B0E-DE18-410F-309E-094ECF09BED2}"/>
          </ac:spMkLst>
        </pc:spChg>
        <pc:graphicFrameChg chg="add mod modGraphic">
          <ac:chgData name="Tara Atkins" userId="d57e2997-6406-44f3-9678-0322abe57720" providerId="ADAL" clId="{A4E15540-5E18-487F-B878-702EF936E02B}" dt="2024-10-15T16:06:32.279" v="996" actId="1076"/>
          <ac:graphicFrameMkLst>
            <pc:docMk/>
            <pc:sldMk cId="1181148868" sldId="2446"/>
            <ac:graphicFrameMk id="5" creationId="{15BFAB89-B1BF-3DA0-D6DB-8D21040E0C6B}"/>
          </ac:graphicFrameMkLst>
        </pc:graphicFrameChg>
        <pc:picChg chg="add del mod">
          <ac:chgData name="Tara Atkins" userId="d57e2997-6406-44f3-9678-0322abe57720" providerId="ADAL" clId="{A4E15540-5E18-487F-B878-702EF936E02B}" dt="2024-10-15T11:07:41.175" v="225" actId="478"/>
          <ac:picMkLst>
            <pc:docMk/>
            <pc:sldMk cId="1181148868" sldId="2446"/>
            <ac:picMk id="6" creationId="{8745C946-C889-995A-F0F6-E250344B8A29}"/>
          </ac:picMkLst>
        </pc:picChg>
        <pc:picChg chg="add mod">
          <ac:chgData name="Tara Atkins" userId="d57e2997-6406-44f3-9678-0322abe57720" providerId="ADAL" clId="{A4E15540-5E18-487F-B878-702EF936E02B}" dt="2024-10-15T11:08:07.837" v="229" actId="1076"/>
          <ac:picMkLst>
            <pc:docMk/>
            <pc:sldMk cId="1181148868" sldId="2446"/>
            <ac:picMk id="8" creationId="{EC14E8A1-C1AF-8DCE-0B0D-7F8B84DF0F89}"/>
          </ac:picMkLst>
        </pc:picChg>
      </pc:sldChg>
      <pc:sldChg chg="addSp delSp modSp mod">
        <pc:chgData name="Tara Atkins" userId="d57e2997-6406-44f3-9678-0322abe57720" providerId="ADAL" clId="{A4E15540-5E18-487F-B878-702EF936E02B}" dt="2024-10-15T15:57:47.847" v="941" actId="1076"/>
        <pc:sldMkLst>
          <pc:docMk/>
          <pc:sldMk cId="3655983745" sldId="2447"/>
        </pc:sldMkLst>
        <pc:spChg chg="mod">
          <ac:chgData name="Tara Atkins" userId="d57e2997-6406-44f3-9678-0322abe57720" providerId="ADAL" clId="{A4E15540-5E18-487F-B878-702EF936E02B}" dt="2024-10-15T15:54:27.179" v="917" actId="255"/>
          <ac:spMkLst>
            <pc:docMk/>
            <pc:sldMk cId="3655983745" sldId="2447"/>
            <ac:spMk id="3" creationId="{00000000-0000-0000-0000-000000000000}"/>
          </ac:spMkLst>
        </pc:spChg>
        <pc:spChg chg="del">
          <ac:chgData name="Tara Atkins" userId="d57e2997-6406-44f3-9678-0322abe57720" providerId="ADAL" clId="{A4E15540-5E18-487F-B878-702EF936E02B}" dt="2024-10-15T15:55:44.701" v="927" actId="478"/>
          <ac:spMkLst>
            <pc:docMk/>
            <pc:sldMk cId="3655983745" sldId="2447"/>
            <ac:spMk id="4" creationId="{997EC519-0266-44FD-8323-B3B8C529EDD2}"/>
          </ac:spMkLst>
        </pc:spChg>
        <pc:spChg chg="del mod">
          <ac:chgData name="Tara Atkins" userId="d57e2997-6406-44f3-9678-0322abe57720" providerId="ADAL" clId="{A4E15540-5E18-487F-B878-702EF936E02B}" dt="2024-10-15T15:54:34.282" v="918" actId="478"/>
          <ac:spMkLst>
            <pc:docMk/>
            <pc:sldMk cId="3655983745" sldId="2447"/>
            <ac:spMk id="5" creationId="{26489ACF-EC0C-43B4-AA76-3AD7A23078B5}"/>
          </ac:spMkLst>
        </pc:spChg>
        <pc:spChg chg="mod">
          <ac:chgData name="Tara Atkins" userId="d57e2997-6406-44f3-9678-0322abe57720" providerId="ADAL" clId="{A4E15540-5E18-487F-B878-702EF936E02B}" dt="2024-10-15T15:54:43.367" v="919"/>
          <ac:spMkLst>
            <pc:docMk/>
            <pc:sldMk cId="3655983745" sldId="2447"/>
            <ac:spMk id="7" creationId="{D778DD27-FF98-ED71-9AFA-13605E2F99C6}"/>
          </ac:spMkLst>
        </pc:spChg>
        <pc:spChg chg="mod">
          <ac:chgData name="Tara Atkins" userId="d57e2997-6406-44f3-9678-0322abe57720" providerId="ADAL" clId="{A4E15540-5E18-487F-B878-702EF936E02B}" dt="2024-10-15T15:55:25.768" v="925" actId="404"/>
          <ac:spMkLst>
            <pc:docMk/>
            <pc:sldMk cId="3655983745" sldId="2447"/>
            <ac:spMk id="8" creationId="{76F690AE-AC49-B8F6-65BB-A885A967B227}"/>
          </ac:spMkLst>
        </pc:spChg>
        <pc:grpChg chg="add del mod">
          <ac:chgData name="Tara Atkins" userId="d57e2997-6406-44f3-9678-0322abe57720" providerId="ADAL" clId="{A4E15540-5E18-487F-B878-702EF936E02B}" dt="2024-10-15T15:57:37.966" v="939" actId="478"/>
          <ac:grpSpMkLst>
            <pc:docMk/>
            <pc:sldMk cId="3655983745" sldId="2447"/>
            <ac:grpSpMk id="6" creationId="{A7041FD4-EDC3-CF0D-C054-52562DD91309}"/>
          </ac:grpSpMkLst>
        </pc:grpChg>
        <pc:graphicFrameChg chg="add mod">
          <ac:chgData name="Tara Atkins" userId="d57e2997-6406-44f3-9678-0322abe57720" providerId="ADAL" clId="{A4E15540-5E18-487F-B878-702EF936E02B}" dt="2024-10-15T15:57:47.847" v="941" actId="1076"/>
          <ac:graphicFrameMkLst>
            <pc:docMk/>
            <pc:sldMk cId="3655983745" sldId="2447"/>
            <ac:graphicFrameMk id="9" creationId="{3EEEE342-E230-C1BB-28C8-632C7DAFD070}"/>
          </ac:graphicFrameMkLst>
        </pc:graphicFrameChg>
      </pc:sldChg>
      <pc:sldChg chg="addSp delSp modSp mod">
        <pc:chgData name="Tara Atkins" userId="d57e2997-6406-44f3-9678-0322abe57720" providerId="ADAL" clId="{A4E15540-5E18-487F-B878-702EF936E02B}" dt="2024-10-15T16:05:35.211" v="993" actId="478"/>
        <pc:sldMkLst>
          <pc:docMk/>
          <pc:sldMk cId="714559487" sldId="2456"/>
        </pc:sldMkLst>
        <pc:spChg chg="mod">
          <ac:chgData name="Tara Atkins" userId="d57e2997-6406-44f3-9678-0322abe57720" providerId="ADAL" clId="{A4E15540-5E18-487F-B878-702EF936E02B}" dt="2024-10-15T16:05:09.300" v="991" actId="6549"/>
          <ac:spMkLst>
            <pc:docMk/>
            <pc:sldMk cId="714559487" sldId="2456"/>
            <ac:spMk id="16387" creationId="{00000000-0000-0000-0000-000000000000}"/>
          </ac:spMkLst>
        </pc:spChg>
        <pc:graphicFrameChg chg="add del modGraphic">
          <ac:chgData name="Tara Atkins" userId="d57e2997-6406-44f3-9678-0322abe57720" providerId="ADAL" clId="{A4E15540-5E18-487F-B878-702EF936E02B}" dt="2024-10-15T16:05:35.211" v="993" actId="478"/>
          <ac:graphicFrameMkLst>
            <pc:docMk/>
            <pc:sldMk cId="714559487" sldId="2456"/>
            <ac:graphicFrameMk id="2" creationId="{93AB96EF-A100-15F3-8C1A-49F469F0D678}"/>
          </ac:graphicFrameMkLst>
        </pc:graphicFrameChg>
      </pc:sldChg>
      <pc:sldChg chg="del">
        <pc:chgData name="Tara Atkins" userId="d57e2997-6406-44f3-9678-0322abe57720" providerId="ADAL" clId="{A4E15540-5E18-487F-B878-702EF936E02B}" dt="2024-10-15T16:11:08.056" v="1031" actId="47"/>
        <pc:sldMkLst>
          <pc:docMk/>
          <pc:sldMk cId="1185763172" sldId="2457"/>
        </pc:sldMkLst>
      </pc:sldChg>
      <pc:sldChg chg="del">
        <pc:chgData name="Tara Atkins" userId="d57e2997-6406-44f3-9678-0322abe57720" providerId="ADAL" clId="{A4E15540-5E18-487F-B878-702EF936E02B}" dt="2024-10-15T14:42:19.267" v="260" actId="47"/>
        <pc:sldMkLst>
          <pc:docMk/>
          <pc:sldMk cId="3741566682" sldId="2463"/>
        </pc:sldMkLst>
      </pc:sldChg>
      <pc:sldChg chg="delSp del">
        <pc:chgData name="Tara Atkins" userId="d57e2997-6406-44f3-9678-0322abe57720" providerId="ADAL" clId="{A4E15540-5E18-487F-B878-702EF936E02B}" dt="2024-10-15T16:14:00.423" v="1084" actId="47"/>
        <pc:sldMkLst>
          <pc:docMk/>
          <pc:sldMk cId="4096225252" sldId="2471"/>
        </pc:sldMkLst>
        <pc:spChg chg="del">
          <ac:chgData name="Tara Atkins" userId="d57e2997-6406-44f3-9678-0322abe57720" providerId="ADAL" clId="{A4E15540-5E18-487F-B878-702EF936E02B}" dt="2024-10-15T14:40:45.089" v="257" actId="478"/>
          <ac:spMkLst>
            <pc:docMk/>
            <pc:sldMk cId="4096225252" sldId="2471"/>
            <ac:spMk id="2" creationId="{00000000-0000-0000-0000-000000000000}"/>
          </ac:spMkLst>
        </pc:spChg>
      </pc:sldChg>
      <pc:sldChg chg="delSp del">
        <pc:chgData name="Tara Atkins" userId="d57e2997-6406-44f3-9678-0322abe57720" providerId="ADAL" clId="{A4E15540-5E18-487F-B878-702EF936E02B}" dt="2024-10-15T16:13:09.699" v="1065" actId="47"/>
        <pc:sldMkLst>
          <pc:docMk/>
          <pc:sldMk cId="2830004670" sldId="2473"/>
        </pc:sldMkLst>
        <pc:spChg chg="del">
          <ac:chgData name="Tara Atkins" userId="d57e2997-6406-44f3-9678-0322abe57720" providerId="ADAL" clId="{A4E15540-5E18-487F-B878-702EF936E02B}" dt="2024-10-15T14:37:58.580" v="249" actId="478"/>
          <ac:spMkLst>
            <pc:docMk/>
            <pc:sldMk cId="2830004670" sldId="2473"/>
            <ac:spMk id="2" creationId="{00000000-0000-0000-0000-000000000000}"/>
          </ac:spMkLst>
        </pc:spChg>
      </pc:sldChg>
      <pc:sldChg chg="del">
        <pc:chgData name="Tara Atkins" userId="d57e2997-6406-44f3-9678-0322abe57720" providerId="ADAL" clId="{A4E15540-5E18-487F-B878-702EF936E02B}" dt="2024-10-15T14:40:54.491" v="258" actId="47"/>
        <pc:sldMkLst>
          <pc:docMk/>
          <pc:sldMk cId="1847520176" sldId="2474"/>
        </pc:sldMkLst>
      </pc:sldChg>
      <pc:sldChg chg="del">
        <pc:chgData name="Tara Atkins" userId="d57e2997-6406-44f3-9678-0322abe57720" providerId="ADAL" clId="{A4E15540-5E18-487F-B878-702EF936E02B}" dt="2024-10-15T14:40:29.344" v="254" actId="47"/>
        <pc:sldMkLst>
          <pc:docMk/>
          <pc:sldMk cId="46385415" sldId="2475"/>
        </pc:sldMkLst>
      </pc:sldChg>
      <pc:sldChg chg="addSp delSp modSp mod delCm">
        <pc:chgData name="Tara Atkins" userId="d57e2997-6406-44f3-9678-0322abe57720" providerId="ADAL" clId="{A4E15540-5E18-487F-B878-702EF936E02B}" dt="2024-10-16T10:02:27.430" v="1109" actId="1592"/>
        <pc:sldMkLst>
          <pc:docMk/>
          <pc:sldMk cId="3302857220" sldId="2481"/>
        </pc:sldMkLst>
        <pc:spChg chg="mod">
          <ac:chgData name="Tara Atkins" userId="d57e2997-6406-44f3-9678-0322abe57720" providerId="ADAL" clId="{A4E15540-5E18-487F-B878-702EF936E02B}" dt="2024-10-15T16:09:35.714" v="1022" actId="1076"/>
          <ac:spMkLst>
            <pc:docMk/>
            <pc:sldMk cId="3302857220" sldId="2481"/>
            <ac:spMk id="2" creationId="{00000000-0000-0000-0000-000000000000}"/>
          </ac:spMkLst>
        </pc:spChg>
        <pc:spChg chg="add del mod">
          <ac:chgData name="Tara Atkins" userId="d57e2997-6406-44f3-9678-0322abe57720" providerId="ADAL" clId="{A4E15540-5E18-487F-B878-702EF936E02B}" dt="2024-10-15T16:09:31.384" v="1021" actId="478"/>
          <ac:spMkLst>
            <pc:docMk/>
            <pc:sldMk cId="3302857220" sldId="2481"/>
            <ac:spMk id="6" creationId="{1080FA52-49A8-5015-5400-CF2B08D18BE4}"/>
          </ac:spMkLst>
        </pc:spChg>
        <pc:picChg chg="add mod">
          <ac:chgData name="Tara Atkins" userId="d57e2997-6406-44f3-9678-0322abe57720" providerId="ADAL" clId="{A4E15540-5E18-487F-B878-702EF936E02B}" dt="2024-10-16T10:02:22.489" v="1108" actId="1076"/>
          <ac:picMkLst>
            <pc:docMk/>
            <pc:sldMk cId="3302857220" sldId="2481"/>
            <ac:picMk id="5" creationId="{D6A36ABC-2C48-F167-0C61-3A76D896DE1C}"/>
          </ac:picMkLst>
        </pc:picChg>
      </pc:sldChg>
      <pc:sldChg chg="addSp delSp modSp add del mod addCm modCm">
        <pc:chgData name="Tara Atkins" userId="d57e2997-6406-44f3-9678-0322abe57720" providerId="ADAL" clId="{A4E15540-5E18-487F-B878-702EF936E02B}" dt="2024-10-15T16:10:59.106" v="1030" actId="47"/>
        <pc:sldMkLst>
          <pc:docMk/>
          <pc:sldMk cId="927996758" sldId="2482"/>
        </pc:sldMkLst>
        <pc:spChg chg="add del mod">
          <ac:chgData name="Tara Atkins" userId="d57e2997-6406-44f3-9678-0322abe57720" providerId="ADAL" clId="{A4E15540-5E18-487F-B878-702EF936E02B}" dt="2024-10-15T16:10:16.471" v="1028" actId="478"/>
          <ac:spMkLst>
            <pc:docMk/>
            <pc:sldMk cId="927996758" sldId="2482"/>
            <ac:spMk id="6" creationId="{F7CDDF2A-20FB-950D-A1BF-DD2413892B22}"/>
          </ac:spMkLst>
        </pc:spChg>
        <pc:picChg chg="add mod">
          <ac:chgData name="Tara Atkins" userId="d57e2997-6406-44f3-9678-0322abe57720" providerId="ADAL" clId="{A4E15540-5E18-487F-B878-702EF936E02B}" dt="2024-10-15T16:10:12.078" v="1027" actId="1076"/>
          <ac:picMkLst>
            <pc:docMk/>
            <pc:sldMk cId="927996758" sldId="2482"/>
            <ac:picMk id="5" creationId="{9C842CBD-CA08-0FE6-E99C-E4F205E379BA}"/>
          </ac:picMkLst>
        </pc:picChg>
      </pc:sldChg>
      <pc:sldChg chg="addSp delSp modSp mod">
        <pc:chgData name="Tara Atkins" userId="d57e2997-6406-44f3-9678-0322abe57720" providerId="ADAL" clId="{A4E15540-5E18-487F-B878-702EF936E02B}" dt="2024-10-15T14:54:01.554" v="308" actId="1076"/>
        <pc:sldMkLst>
          <pc:docMk/>
          <pc:sldMk cId="1881148977" sldId="2485"/>
        </pc:sldMkLst>
        <pc:spChg chg="add mod">
          <ac:chgData name="Tara Atkins" userId="d57e2997-6406-44f3-9678-0322abe57720" providerId="ADAL" clId="{A4E15540-5E18-487F-B878-702EF936E02B}" dt="2024-10-15T14:53:51.692" v="305" actId="14100"/>
          <ac:spMkLst>
            <pc:docMk/>
            <pc:sldMk cId="1881148977" sldId="2485"/>
            <ac:spMk id="7" creationId="{5767FAA8-6D94-2E00-9A08-E98F29EF6029}"/>
          </ac:spMkLst>
        </pc:spChg>
        <pc:picChg chg="del">
          <ac:chgData name="Tara Atkins" userId="d57e2997-6406-44f3-9678-0322abe57720" providerId="ADAL" clId="{A4E15540-5E18-487F-B878-702EF936E02B}" dt="2024-10-15T14:53:53.831" v="306" actId="478"/>
          <ac:picMkLst>
            <pc:docMk/>
            <pc:sldMk cId="1881148977" sldId="2485"/>
            <ac:picMk id="4" creationId="{877AA234-7FFE-4EE5-B35B-4CF9252E4E9C}"/>
          </ac:picMkLst>
        </pc:picChg>
        <pc:picChg chg="add mod">
          <ac:chgData name="Tara Atkins" userId="d57e2997-6406-44f3-9678-0322abe57720" providerId="ADAL" clId="{A4E15540-5E18-487F-B878-702EF936E02B}" dt="2024-10-15T14:54:01.554" v="308" actId="1076"/>
          <ac:picMkLst>
            <pc:docMk/>
            <pc:sldMk cId="1881148977" sldId="2485"/>
            <ac:picMk id="6" creationId="{06A0D705-53B3-6E42-3D5E-34CA4D3ECE16}"/>
          </ac:picMkLst>
        </pc:picChg>
      </pc:sldChg>
      <pc:sldChg chg="addSp delSp modSp mod modClrScheme chgLayout">
        <pc:chgData name="Tara Atkins" userId="d57e2997-6406-44f3-9678-0322abe57720" providerId="ADAL" clId="{A4E15540-5E18-487F-B878-702EF936E02B}" dt="2024-10-15T15:05:28.171" v="443" actId="20577"/>
        <pc:sldMkLst>
          <pc:docMk/>
          <pc:sldMk cId="406531575" sldId="2487"/>
        </pc:sldMkLst>
        <pc:spChg chg="mod">
          <ac:chgData name="Tara Atkins" userId="d57e2997-6406-44f3-9678-0322abe57720" providerId="ADAL" clId="{A4E15540-5E18-487F-B878-702EF936E02B}" dt="2024-10-15T14:54:22.445" v="309" actId="1076"/>
          <ac:spMkLst>
            <pc:docMk/>
            <pc:sldMk cId="406531575" sldId="2487"/>
            <ac:spMk id="2" creationId="{FADADE52-A22E-4CCE-988D-D4CCDBADB496}"/>
          </ac:spMkLst>
        </pc:spChg>
        <pc:spChg chg="add del mod">
          <ac:chgData name="Tara Atkins" userId="d57e2997-6406-44f3-9678-0322abe57720" providerId="ADAL" clId="{A4E15540-5E18-487F-B878-702EF936E02B}" dt="2024-10-15T15:05:28.171" v="443" actId="20577"/>
          <ac:spMkLst>
            <pc:docMk/>
            <pc:sldMk cId="406531575" sldId="2487"/>
            <ac:spMk id="3" creationId="{7CABAF3E-FBCC-4F7F-9F76-366FD96FCC54}"/>
          </ac:spMkLst>
        </pc:spChg>
        <pc:spChg chg="add del mod">
          <ac:chgData name="Tara Atkins" userId="d57e2997-6406-44f3-9678-0322abe57720" providerId="ADAL" clId="{A4E15540-5E18-487F-B878-702EF936E02B}" dt="2024-10-15T14:50:56.210" v="285" actId="478"/>
          <ac:spMkLst>
            <pc:docMk/>
            <pc:sldMk cId="406531575" sldId="2487"/>
            <ac:spMk id="8" creationId="{1619D14F-89F4-1248-03B3-ED819941D4F2}"/>
          </ac:spMkLst>
        </pc:spChg>
        <pc:spChg chg="add del mod">
          <ac:chgData name="Tara Atkins" userId="d57e2997-6406-44f3-9678-0322abe57720" providerId="ADAL" clId="{A4E15540-5E18-487F-B878-702EF936E02B}" dt="2024-10-15T14:51:45.855" v="291" actId="478"/>
          <ac:spMkLst>
            <pc:docMk/>
            <pc:sldMk cId="406531575" sldId="2487"/>
            <ac:spMk id="9" creationId="{AAFAF22D-CEA5-CF0E-11DE-0FF827E575CA}"/>
          </ac:spMkLst>
        </pc:spChg>
        <pc:spChg chg="add del mod">
          <ac:chgData name="Tara Atkins" userId="d57e2997-6406-44f3-9678-0322abe57720" providerId="ADAL" clId="{A4E15540-5E18-487F-B878-702EF936E02B}" dt="2024-10-15T14:50:40.763" v="283" actId="26606"/>
          <ac:spMkLst>
            <pc:docMk/>
            <pc:sldMk cId="406531575" sldId="2487"/>
            <ac:spMk id="10" creationId="{9A8E706D-9BAB-9080-0DAA-8B402F39D770}"/>
          </ac:spMkLst>
        </pc:spChg>
        <pc:graphicFrameChg chg="add del mod">
          <ac:chgData name="Tara Atkins" userId="d57e2997-6406-44f3-9678-0322abe57720" providerId="ADAL" clId="{A4E15540-5E18-487F-B878-702EF936E02B}" dt="2024-10-15T14:50:40.763" v="283" actId="26606"/>
          <ac:graphicFrameMkLst>
            <pc:docMk/>
            <pc:sldMk cId="406531575" sldId="2487"/>
            <ac:graphicFrameMk id="5" creationId="{7BE303B7-3D89-285D-7752-C36DA04E1778}"/>
          </ac:graphicFrameMkLst>
        </pc:graphicFrameChg>
        <pc:picChg chg="add del">
          <ac:chgData name="Tara Atkins" userId="d57e2997-6406-44f3-9678-0322abe57720" providerId="ADAL" clId="{A4E15540-5E18-487F-B878-702EF936E02B}" dt="2024-10-15T14:50:40.763" v="283" actId="26606"/>
          <ac:picMkLst>
            <pc:docMk/>
            <pc:sldMk cId="406531575" sldId="2487"/>
            <ac:picMk id="6" creationId="{659D5EFB-792E-40DE-04FA-3B46D6214F2B}"/>
          </ac:picMkLst>
        </pc:picChg>
        <pc:picChg chg="add mod">
          <ac:chgData name="Tara Atkins" userId="d57e2997-6406-44f3-9678-0322abe57720" providerId="ADAL" clId="{A4E15540-5E18-487F-B878-702EF936E02B}" dt="2024-10-15T14:58:08.323" v="438" actId="1076"/>
          <ac:picMkLst>
            <pc:docMk/>
            <pc:sldMk cId="406531575" sldId="2487"/>
            <ac:picMk id="7" creationId="{28163392-2919-0992-534E-2AA5827FBC6A}"/>
          </ac:picMkLst>
        </pc:picChg>
      </pc:sldChg>
      <pc:sldChg chg="modSp mod">
        <pc:chgData name="Tara Atkins" userId="d57e2997-6406-44f3-9678-0322abe57720" providerId="ADAL" clId="{A4E15540-5E18-487F-B878-702EF936E02B}" dt="2024-10-15T14:56:11.896" v="405" actId="20577"/>
        <pc:sldMkLst>
          <pc:docMk/>
          <pc:sldMk cId="946555412" sldId="2488"/>
        </pc:sldMkLst>
        <pc:spChg chg="mod">
          <ac:chgData name="Tara Atkins" userId="d57e2997-6406-44f3-9678-0322abe57720" providerId="ADAL" clId="{A4E15540-5E18-487F-B878-702EF936E02B}" dt="2024-10-15T14:56:11.896" v="405" actId="20577"/>
          <ac:spMkLst>
            <pc:docMk/>
            <pc:sldMk cId="946555412" sldId="2488"/>
            <ac:spMk id="3" creationId="{7CABAF3E-FBCC-4F7F-9F76-366FD96FCC54}"/>
          </ac:spMkLst>
        </pc:spChg>
      </pc:sldChg>
      <pc:sldChg chg="addCm">
        <pc:chgData name="Tara Atkins" userId="d57e2997-6406-44f3-9678-0322abe57720" providerId="ADAL" clId="{A4E15540-5E18-487F-B878-702EF936E02B}" dt="2024-10-16T10:02:59.220" v="1110" actId="1589"/>
        <pc:sldMkLst>
          <pc:docMk/>
          <pc:sldMk cId="2299355611" sldId="2490"/>
        </pc:sldMkLst>
      </pc:sldChg>
      <pc:sldChg chg="addSp delSp modSp mod modClrScheme chgLayout">
        <pc:chgData name="Tara Atkins" userId="d57e2997-6406-44f3-9678-0322abe57720" providerId="ADAL" clId="{A4E15540-5E18-487F-B878-702EF936E02B}" dt="2024-10-15T14:54:27.390" v="310" actId="1076"/>
        <pc:sldMkLst>
          <pc:docMk/>
          <pc:sldMk cId="1103212956" sldId="2491"/>
        </pc:sldMkLst>
        <pc:spChg chg="mod">
          <ac:chgData name="Tara Atkins" userId="d57e2997-6406-44f3-9678-0322abe57720" providerId="ADAL" clId="{A4E15540-5E18-487F-B878-702EF936E02B}" dt="2024-10-15T14:54:27.390" v="310" actId="1076"/>
          <ac:spMkLst>
            <pc:docMk/>
            <pc:sldMk cId="1103212956" sldId="2491"/>
            <ac:spMk id="2" creationId="{FADADE52-A22E-4CCE-988D-D4CCDBADB496}"/>
          </ac:spMkLst>
        </pc:spChg>
        <pc:spChg chg="add del mod">
          <ac:chgData name="Tara Atkins" userId="d57e2997-6406-44f3-9678-0322abe57720" providerId="ADAL" clId="{A4E15540-5E18-487F-B878-702EF936E02B}" dt="2024-10-15T14:52:02.877" v="294" actId="26606"/>
          <ac:spMkLst>
            <pc:docMk/>
            <pc:sldMk cId="1103212956" sldId="2491"/>
            <ac:spMk id="3" creationId="{7CABAF3E-FBCC-4F7F-9F76-366FD96FCC54}"/>
          </ac:spMkLst>
        </pc:spChg>
        <pc:spChg chg="add del mod">
          <ac:chgData name="Tara Atkins" userId="d57e2997-6406-44f3-9678-0322abe57720" providerId="ADAL" clId="{A4E15540-5E18-487F-B878-702EF936E02B}" dt="2024-10-15T14:52:58.770" v="301" actId="478"/>
          <ac:spMkLst>
            <pc:docMk/>
            <pc:sldMk cId="1103212956" sldId="2491"/>
            <ac:spMk id="7" creationId="{A25DA8EC-4975-2CA6-89EB-46A6F5AF0438}"/>
          </ac:spMkLst>
        </pc:spChg>
        <pc:spChg chg="add del mod">
          <ac:chgData name="Tara Atkins" userId="d57e2997-6406-44f3-9678-0322abe57720" providerId="ADAL" clId="{A4E15540-5E18-487F-B878-702EF936E02B}" dt="2024-10-15T14:52:07.172" v="295" actId="478"/>
          <ac:spMkLst>
            <pc:docMk/>
            <pc:sldMk cId="1103212956" sldId="2491"/>
            <ac:spMk id="8" creationId="{34A1651A-8317-9B0D-3C82-D983492BFCE0}"/>
          </ac:spMkLst>
        </pc:spChg>
        <pc:spChg chg="add del mod">
          <ac:chgData name="Tara Atkins" userId="d57e2997-6406-44f3-9678-0322abe57720" providerId="ADAL" clId="{A4E15540-5E18-487F-B878-702EF936E02B}" dt="2024-10-15T14:51:59.403" v="293" actId="26606"/>
          <ac:spMkLst>
            <pc:docMk/>
            <pc:sldMk cId="1103212956" sldId="2491"/>
            <ac:spMk id="9" creationId="{572BF55A-9BF7-45BE-68C2-FEB5233B19C7}"/>
          </ac:spMkLst>
        </pc:spChg>
        <pc:spChg chg="add del mod">
          <ac:chgData name="Tara Atkins" userId="d57e2997-6406-44f3-9678-0322abe57720" providerId="ADAL" clId="{A4E15540-5E18-487F-B878-702EF936E02B}" dt="2024-10-15T14:51:59.403" v="293" actId="26606"/>
          <ac:spMkLst>
            <pc:docMk/>
            <pc:sldMk cId="1103212956" sldId="2491"/>
            <ac:spMk id="11" creationId="{2C510951-4B9C-57EC-AD3E-B0EC1DC3092A}"/>
          </ac:spMkLst>
        </pc:spChg>
        <pc:spChg chg="add del mod">
          <ac:chgData name="Tara Atkins" userId="d57e2997-6406-44f3-9678-0322abe57720" providerId="ADAL" clId="{A4E15540-5E18-487F-B878-702EF936E02B}" dt="2024-10-15T14:51:59.403" v="293" actId="26606"/>
          <ac:spMkLst>
            <pc:docMk/>
            <pc:sldMk cId="1103212956" sldId="2491"/>
            <ac:spMk id="13" creationId="{4A4518FF-F458-AC18-973E-05F0D0DFEE02}"/>
          </ac:spMkLst>
        </pc:spChg>
        <pc:graphicFrameChg chg="add del mod">
          <ac:chgData name="Tara Atkins" userId="d57e2997-6406-44f3-9678-0322abe57720" providerId="ADAL" clId="{A4E15540-5E18-487F-B878-702EF936E02B}" dt="2024-10-15T14:51:59.403" v="293" actId="26606"/>
          <ac:graphicFrameMkLst>
            <pc:docMk/>
            <pc:sldMk cId="1103212956" sldId="2491"/>
            <ac:graphicFrameMk id="5" creationId="{AC8B690B-DF49-F05A-544A-E8ECCCCC2120}"/>
          </ac:graphicFrameMkLst>
        </pc:graphicFrameChg>
        <pc:picChg chg="add mod">
          <ac:chgData name="Tara Atkins" userId="d57e2997-6406-44f3-9678-0322abe57720" providerId="ADAL" clId="{A4E15540-5E18-487F-B878-702EF936E02B}" dt="2024-10-15T14:52:53.928" v="300" actId="1076"/>
          <ac:picMkLst>
            <pc:docMk/>
            <pc:sldMk cId="1103212956" sldId="2491"/>
            <ac:picMk id="6" creationId="{91D0ECDC-AB8A-3B43-D069-0D73F30C19AA}"/>
          </ac:picMkLst>
        </pc:picChg>
      </pc:sldChg>
      <pc:sldChg chg="modSp mod">
        <pc:chgData name="Tara Atkins" userId="d57e2997-6406-44f3-9678-0322abe57720" providerId="ADAL" clId="{A4E15540-5E18-487F-B878-702EF936E02B}" dt="2024-10-15T15:06:23.828" v="447" actId="20577"/>
        <pc:sldMkLst>
          <pc:docMk/>
          <pc:sldMk cId="1982995097" sldId="2492"/>
        </pc:sldMkLst>
        <pc:spChg chg="mod">
          <ac:chgData name="Tara Atkins" userId="d57e2997-6406-44f3-9678-0322abe57720" providerId="ADAL" clId="{A4E15540-5E18-487F-B878-702EF936E02B}" dt="2024-10-15T15:06:23.828" v="447" actId="20577"/>
          <ac:spMkLst>
            <pc:docMk/>
            <pc:sldMk cId="1982995097" sldId="2492"/>
            <ac:spMk id="3" creationId="{7CABAF3E-FBCC-4F7F-9F76-366FD96FCC54}"/>
          </ac:spMkLst>
        </pc:spChg>
      </pc:sldChg>
      <pc:sldChg chg="addSp delSp modSp mod">
        <pc:chgData name="Tara Atkins" userId="d57e2997-6406-44f3-9678-0322abe57720" providerId="ADAL" clId="{A4E15540-5E18-487F-B878-702EF936E02B}" dt="2024-10-15T15:08:03.776" v="451" actId="26606"/>
        <pc:sldMkLst>
          <pc:docMk/>
          <pc:sldMk cId="1382102474" sldId="2495"/>
        </pc:sldMkLst>
        <pc:spChg chg="mod">
          <ac:chgData name="Tara Atkins" userId="d57e2997-6406-44f3-9678-0322abe57720" providerId="ADAL" clId="{A4E15540-5E18-487F-B878-702EF936E02B}" dt="2024-10-15T15:08:03.776" v="451" actId="26606"/>
          <ac:spMkLst>
            <pc:docMk/>
            <pc:sldMk cId="1382102474" sldId="2495"/>
            <ac:spMk id="2" creationId="{FADADE52-A22E-4CCE-988D-D4CCDBADB496}"/>
          </ac:spMkLst>
        </pc:spChg>
        <pc:spChg chg="del mod">
          <ac:chgData name="Tara Atkins" userId="d57e2997-6406-44f3-9678-0322abe57720" providerId="ADAL" clId="{A4E15540-5E18-487F-B878-702EF936E02B}" dt="2024-10-15T15:08:03.776" v="451" actId="26606"/>
          <ac:spMkLst>
            <pc:docMk/>
            <pc:sldMk cId="1382102474" sldId="2495"/>
            <ac:spMk id="3" creationId="{7CABAF3E-FBCC-4F7F-9F76-366FD96FCC54}"/>
          </ac:spMkLst>
        </pc:spChg>
        <pc:graphicFrameChg chg="add">
          <ac:chgData name="Tara Atkins" userId="d57e2997-6406-44f3-9678-0322abe57720" providerId="ADAL" clId="{A4E15540-5E18-487F-B878-702EF936E02B}" dt="2024-10-15T15:08:03.776" v="451" actId="26606"/>
          <ac:graphicFrameMkLst>
            <pc:docMk/>
            <pc:sldMk cId="1382102474" sldId="2495"/>
            <ac:graphicFrameMk id="5" creationId="{7EB56355-3784-F490-7AFA-72BB85DBC25D}"/>
          </ac:graphicFrameMkLst>
        </pc:graphicFrameChg>
      </pc:sldChg>
      <pc:sldChg chg="addSp delSp modSp mod">
        <pc:chgData name="Tara Atkins" userId="d57e2997-6406-44f3-9678-0322abe57720" providerId="ADAL" clId="{A4E15540-5E18-487F-B878-702EF936E02B}" dt="2024-10-15T15:08:28.944" v="452" actId="26606"/>
        <pc:sldMkLst>
          <pc:docMk/>
          <pc:sldMk cId="3464449991" sldId="2496"/>
        </pc:sldMkLst>
        <pc:spChg chg="mod">
          <ac:chgData name="Tara Atkins" userId="d57e2997-6406-44f3-9678-0322abe57720" providerId="ADAL" clId="{A4E15540-5E18-487F-B878-702EF936E02B}" dt="2024-10-15T15:08:28.944" v="452" actId="26606"/>
          <ac:spMkLst>
            <pc:docMk/>
            <pc:sldMk cId="3464449991" sldId="2496"/>
            <ac:spMk id="2" creationId="{FADADE52-A22E-4CCE-988D-D4CCDBADB496}"/>
          </ac:spMkLst>
        </pc:spChg>
        <pc:spChg chg="del">
          <ac:chgData name="Tara Atkins" userId="d57e2997-6406-44f3-9678-0322abe57720" providerId="ADAL" clId="{A4E15540-5E18-487F-B878-702EF936E02B}" dt="2024-10-15T15:08:28.944" v="452" actId="26606"/>
          <ac:spMkLst>
            <pc:docMk/>
            <pc:sldMk cId="3464449991" sldId="2496"/>
            <ac:spMk id="3" creationId="{7CABAF3E-FBCC-4F7F-9F76-366FD96FCC54}"/>
          </ac:spMkLst>
        </pc:spChg>
        <pc:graphicFrameChg chg="add">
          <ac:chgData name="Tara Atkins" userId="d57e2997-6406-44f3-9678-0322abe57720" providerId="ADAL" clId="{A4E15540-5E18-487F-B878-702EF936E02B}" dt="2024-10-15T15:08:28.944" v="452" actId="26606"/>
          <ac:graphicFrameMkLst>
            <pc:docMk/>
            <pc:sldMk cId="3464449991" sldId="2496"/>
            <ac:graphicFrameMk id="5" creationId="{54718B0B-A266-2BFB-C2C8-500DEF27660D}"/>
          </ac:graphicFrameMkLst>
        </pc:graphicFrameChg>
      </pc:sldChg>
      <pc:sldChg chg="modSp mod">
        <pc:chgData name="Tara Atkins" userId="d57e2997-6406-44f3-9678-0322abe57720" providerId="ADAL" clId="{A4E15540-5E18-487F-B878-702EF936E02B}" dt="2024-10-15T15:15:49.349" v="617" actId="33524"/>
        <pc:sldMkLst>
          <pc:docMk/>
          <pc:sldMk cId="1895527787" sldId="2497"/>
        </pc:sldMkLst>
        <pc:spChg chg="mod">
          <ac:chgData name="Tara Atkins" userId="d57e2997-6406-44f3-9678-0322abe57720" providerId="ADAL" clId="{A4E15540-5E18-487F-B878-702EF936E02B}" dt="2024-10-15T15:15:49.349" v="617" actId="33524"/>
          <ac:spMkLst>
            <pc:docMk/>
            <pc:sldMk cId="1895527787" sldId="2497"/>
            <ac:spMk id="3" creationId="{7CABAF3E-FBCC-4F7F-9F76-366FD96FCC54}"/>
          </ac:spMkLst>
        </pc:spChg>
      </pc:sldChg>
      <pc:sldChg chg="addCm modCm">
        <pc:chgData name="Tara Atkins" userId="d57e2997-6406-44f3-9678-0322abe57720" providerId="ADAL" clId="{A4E15540-5E18-487F-B878-702EF936E02B}" dt="2024-10-15T15:28:39.551" v="687"/>
        <pc:sldMkLst>
          <pc:docMk/>
          <pc:sldMk cId="820132334" sldId="2498"/>
        </pc:sldMkLst>
      </pc:sldChg>
      <pc:sldChg chg="addSp delSp modSp mod modClrScheme chgLayout">
        <pc:chgData name="Tara Atkins" userId="d57e2997-6406-44f3-9678-0322abe57720" providerId="ADAL" clId="{A4E15540-5E18-487F-B878-702EF936E02B}" dt="2024-10-15T15:09:39.107" v="463" actId="1076"/>
        <pc:sldMkLst>
          <pc:docMk/>
          <pc:sldMk cId="1229714580" sldId="2499"/>
        </pc:sldMkLst>
        <pc:spChg chg="mod">
          <ac:chgData name="Tara Atkins" userId="d57e2997-6406-44f3-9678-0322abe57720" providerId="ADAL" clId="{A4E15540-5E18-487F-B878-702EF936E02B}" dt="2024-10-15T15:08:45.003" v="453" actId="26606"/>
          <ac:spMkLst>
            <pc:docMk/>
            <pc:sldMk cId="1229714580" sldId="2499"/>
            <ac:spMk id="2" creationId="{FADADE52-A22E-4CCE-988D-D4CCDBADB496}"/>
          </ac:spMkLst>
        </pc:spChg>
        <pc:spChg chg="mod">
          <ac:chgData name="Tara Atkins" userId="d57e2997-6406-44f3-9678-0322abe57720" providerId="ADAL" clId="{A4E15540-5E18-487F-B878-702EF936E02B}" dt="2024-10-15T15:09:00.343" v="455" actId="1076"/>
          <ac:spMkLst>
            <pc:docMk/>
            <pc:sldMk cId="1229714580" sldId="2499"/>
            <ac:spMk id="3" creationId="{7CABAF3E-FBCC-4F7F-9F76-366FD96FCC54}"/>
          </ac:spMkLst>
        </pc:spChg>
        <pc:spChg chg="add del mod">
          <ac:chgData name="Tara Atkins" userId="d57e2997-6406-44f3-9678-0322abe57720" providerId="ADAL" clId="{A4E15540-5E18-487F-B878-702EF936E02B}" dt="2024-10-15T15:09:27.592" v="460" actId="478"/>
          <ac:spMkLst>
            <pc:docMk/>
            <pc:sldMk cId="1229714580" sldId="2499"/>
            <ac:spMk id="6" creationId="{E9D26B18-1871-C9A3-9A0F-724336EEC212}"/>
          </ac:spMkLst>
        </pc:spChg>
        <pc:spChg chg="add del mod">
          <ac:chgData name="Tara Atkins" userId="d57e2997-6406-44f3-9678-0322abe57720" providerId="ADAL" clId="{A4E15540-5E18-487F-B878-702EF936E02B}" dt="2024-10-15T15:08:49.083" v="454" actId="478"/>
          <ac:spMkLst>
            <pc:docMk/>
            <pc:sldMk cId="1229714580" sldId="2499"/>
            <ac:spMk id="8" creationId="{75555F55-581A-776E-2B0B-CE99D1239F84}"/>
          </ac:spMkLst>
        </pc:spChg>
        <pc:picChg chg="add mod">
          <ac:chgData name="Tara Atkins" userId="d57e2997-6406-44f3-9678-0322abe57720" providerId="ADAL" clId="{A4E15540-5E18-487F-B878-702EF936E02B}" dt="2024-10-15T15:09:39.107" v="463" actId="1076"/>
          <ac:picMkLst>
            <pc:docMk/>
            <pc:sldMk cId="1229714580" sldId="2499"/>
            <ac:picMk id="5" creationId="{0796EDB8-03B7-C55D-E911-0E990E2C7914}"/>
          </ac:picMkLst>
        </pc:picChg>
      </pc:sldChg>
      <pc:sldChg chg="delCm">
        <pc:chgData name="Tara Atkins" userId="d57e2997-6406-44f3-9678-0322abe57720" providerId="ADAL" clId="{A4E15540-5E18-487F-B878-702EF936E02B}" dt="2024-10-16T10:04:06.991" v="1111" actId="1592"/>
        <pc:sldMkLst>
          <pc:docMk/>
          <pc:sldMk cId="3243218200" sldId="2500"/>
        </pc:sldMkLst>
      </pc:sldChg>
      <pc:sldChg chg="modSp mod">
        <pc:chgData name="Tara Atkins" userId="d57e2997-6406-44f3-9678-0322abe57720" providerId="ADAL" clId="{A4E15540-5E18-487F-B878-702EF936E02B}" dt="2024-10-15T15:22:41.156" v="649" actId="20577"/>
        <pc:sldMkLst>
          <pc:docMk/>
          <pc:sldMk cId="3651231532" sldId="2501"/>
        </pc:sldMkLst>
        <pc:spChg chg="mod">
          <ac:chgData name="Tara Atkins" userId="d57e2997-6406-44f3-9678-0322abe57720" providerId="ADAL" clId="{A4E15540-5E18-487F-B878-702EF936E02B}" dt="2024-10-15T15:22:41.156" v="649" actId="20577"/>
          <ac:spMkLst>
            <pc:docMk/>
            <pc:sldMk cId="3651231532" sldId="2501"/>
            <ac:spMk id="3" creationId="{7CABAF3E-FBCC-4F7F-9F76-366FD96FCC54}"/>
          </ac:spMkLst>
        </pc:spChg>
      </pc:sldChg>
      <pc:sldChg chg="del">
        <pc:chgData name="Tara Atkins" userId="d57e2997-6406-44f3-9678-0322abe57720" providerId="ADAL" clId="{A4E15540-5E18-487F-B878-702EF936E02B}" dt="2024-10-15T14:41:12.469" v="259" actId="47"/>
        <pc:sldMkLst>
          <pc:docMk/>
          <pc:sldMk cId="3479092841" sldId="2502"/>
        </pc:sldMkLst>
      </pc:sldChg>
      <pc:sldChg chg="modSp mod">
        <pc:chgData name="Tara Atkins" userId="d57e2997-6406-44f3-9678-0322abe57720" providerId="ADAL" clId="{A4E15540-5E18-487F-B878-702EF936E02B}" dt="2024-10-15T11:37:18.082" v="239" actId="5793"/>
        <pc:sldMkLst>
          <pc:docMk/>
          <pc:sldMk cId="771508621" sldId="2504"/>
        </pc:sldMkLst>
        <pc:spChg chg="mod">
          <ac:chgData name="Tara Atkins" userId="d57e2997-6406-44f3-9678-0322abe57720" providerId="ADAL" clId="{A4E15540-5E18-487F-B878-702EF936E02B}" dt="2024-10-15T11:37:18.082" v="239" actId="5793"/>
          <ac:spMkLst>
            <pc:docMk/>
            <pc:sldMk cId="771508621" sldId="2504"/>
            <ac:spMk id="3" creationId="{00000000-0000-0000-0000-000000000000}"/>
          </ac:spMkLst>
        </pc:spChg>
      </pc:sldChg>
      <pc:sldChg chg="del">
        <pc:chgData name="Tara Atkins" userId="d57e2997-6406-44f3-9678-0322abe57720" providerId="ADAL" clId="{A4E15540-5E18-487F-B878-702EF936E02B}" dt="2024-10-15T15:23:29.363" v="650" actId="47"/>
        <pc:sldMkLst>
          <pc:docMk/>
          <pc:sldMk cId="156888780" sldId="2514"/>
        </pc:sldMkLst>
      </pc:sldChg>
      <pc:sldChg chg="del">
        <pc:chgData name="Tara Atkins" userId="d57e2997-6406-44f3-9678-0322abe57720" providerId="ADAL" clId="{A4E15540-5E18-487F-B878-702EF936E02B}" dt="2024-10-15T15:23:30.193" v="651" actId="47"/>
        <pc:sldMkLst>
          <pc:docMk/>
          <pc:sldMk cId="152068206" sldId="2515"/>
        </pc:sldMkLst>
      </pc:sldChg>
      <pc:sldChg chg="addSp delSp modSp mod">
        <pc:chgData name="Tara Atkins" userId="d57e2997-6406-44f3-9678-0322abe57720" providerId="ADAL" clId="{A4E15540-5E18-487F-B878-702EF936E02B}" dt="2024-10-15T15:58:55.270" v="948" actId="1076"/>
        <pc:sldMkLst>
          <pc:docMk/>
          <pc:sldMk cId="1011394572" sldId="2516"/>
        </pc:sldMkLst>
        <pc:spChg chg="del">
          <ac:chgData name="Tara Atkins" userId="d57e2997-6406-44f3-9678-0322abe57720" providerId="ADAL" clId="{A4E15540-5E18-487F-B878-702EF936E02B}" dt="2024-10-15T15:58:11.347" v="942" actId="478"/>
          <ac:spMkLst>
            <pc:docMk/>
            <pc:sldMk cId="1011394572" sldId="2516"/>
            <ac:spMk id="2" creationId="{00000000-0000-0000-0000-000000000000}"/>
          </ac:spMkLst>
        </pc:spChg>
        <pc:spChg chg="mod">
          <ac:chgData name="Tara Atkins" userId="d57e2997-6406-44f3-9678-0322abe57720" providerId="ADAL" clId="{A4E15540-5E18-487F-B878-702EF936E02B}" dt="2024-10-15T15:58:51.817" v="947" actId="1076"/>
          <ac:spMkLst>
            <pc:docMk/>
            <pc:sldMk cId="1011394572" sldId="2516"/>
            <ac:spMk id="3" creationId="{00000000-0000-0000-0000-000000000000}"/>
          </ac:spMkLst>
        </pc:spChg>
        <pc:picChg chg="add mod">
          <ac:chgData name="Tara Atkins" userId="d57e2997-6406-44f3-9678-0322abe57720" providerId="ADAL" clId="{A4E15540-5E18-487F-B878-702EF936E02B}" dt="2024-10-15T15:58:55.270" v="948" actId="1076"/>
          <ac:picMkLst>
            <pc:docMk/>
            <pc:sldMk cId="1011394572" sldId="2516"/>
            <ac:picMk id="5" creationId="{7E434030-F195-5045-F456-BE3C8F355700}"/>
          </ac:picMkLst>
        </pc:picChg>
      </pc:sldChg>
      <pc:sldChg chg="del">
        <pc:chgData name="Tara Atkins" userId="d57e2997-6406-44f3-9678-0322abe57720" providerId="ADAL" clId="{A4E15540-5E18-487F-B878-702EF936E02B}" dt="2024-10-15T15:24:49.509" v="674" actId="47"/>
        <pc:sldMkLst>
          <pc:docMk/>
          <pc:sldMk cId="2162806016" sldId="2518"/>
        </pc:sldMkLst>
      </pc:sldChg>
      <pc:sldChg chg="delSp modSp ord">
        <pc:chgData name="Tara Atkins" userId="d57e2997-6406-44f3-9678-0322abe57720" providerId="ADAL" clId="{A4E15540-5E18-487F-B878-702EF936E02B}" dt="2024-10-15T16:15:22.605" v="1096" actId="14861"/>
        <pc:sldMkLst>
          <pc:docMk/>
          <pc:sldMk cId="4034835088" sldId="2521"/>
        </pc:sldMkLst>
        <pc:spChg chg="del">
          <ac:chgData name="Tara Atkins" userId="d57e2997-6406-44f3-9678-0322abe57720" providerId="ADAL" clId="{A4E15540-5E18-487F-B878-702EF936E02B}" dt="2024-10-15T16:15:11.465" v="1095" actId="478"/>
          <ac:spMkLst>
            <pc:docMk/>
            <pc:sldMk cId="4034835088" sldId="2521"/>
            <ac:spMk id="2" creationId="{1944A9EE-35B5-4433-B3D7-780E12C085AD}"/>
          </ac:spMkLst>
        </pc:spChg>
        <pc:picChg chg="mod">
          <ac:chgData name="Tara Atkins" userId="d57e2997-6406-44f3-9678-0322abe57720" providerId="ADAL" clId="{A4E15540-5E18-487F-B878-702EF936E02B}" dt="2024-10-15T16:15:22.605" v="1096" actId="14861"/>
          <ac:picMkLst>
            <pc:docMk/>
            <pc:sldMk cId="4034835088" sldId="2521"/>
            <ac:picMk id="4" creationId="{2DEA52DC-B4B8-44B0-9AD4-4A08F401E178}"/>
          </ac:picMkLst>
        </pc:picChg>
      </pc:sldChg>
      <pc:sldChg chg="addSp delSp modSp mod">
        <pc:chgData name="Tara Atkins" userId="d57e2997-6406-44f3-9678-0322abe57720" providerId="ADAL" clId="{A4E15540-5E18-487F-B878-702EF936E02B}" dt="2024-10-15T16:04:25.101" v="990" actId="1076"/>
        <pc:sldMkLst>
          <pc:docMk/>
          <pc:sldMk cId="3657275135" sldId="2523"/>
        </pc:sldMkLst>
        <pc:spChg chg="del">
          <ac:chgData name="Tara Atkins" userId="d57e2997-6406-44f3-9678-0322abe57720" providerId="ADAL" clId="{A4E15540-5E18-487F-B878-702EF936E02B}" dt="2024-10-15T16:03:43.082" v="984" actId="478"/>
          <ac:spMkLst>
            <pc:docMk/>
            <pc:sldMk cId="3657275135" sldId="2523"/>
            <ac:spMk id="2" creationId="{00000000-0000-0000-0000-000000000000}"/>
          </ac:spMkLst>
        </pc:spChg>
        <pc:spChg chg="mod">
          <ac:chgData name="Tara Atkins" userId="d57e2997-6406-44f3-9678-0322abe57720" providerId="ADAL" clId="{A4E15540-5E18-487F-B878-702EF936E02B}" dt="2024-10-15T16:04:19.701" v="989" actId="1076"/>
          <ac:spMkLst>
            <pc:docMk/>
            <pc:sldMk cId="3657275135" sldId="2523"/>
            <ac:spMk id="3" creationId="{00000000-0000-0000-0000-000000000000}"/>
          </ac:spMkLst>
        </pc:spChg>
        <pc:spChg chg="add mod">
          <ac:chgData name="Tara Atkins" userId="d57e2997-6406-44f3-9678-0322abe57720" providerId="ADAL" clId="{A4E15540-5E18-487F-B878-702EF936E02B}" dt="2024-10-15T16:04:16.394" v="988" actId="14100"/>
          <ac:spMkLst>
            <pc:docMk/>
            <pc:sldMk cId="3657275135" sldId="2523"/>
            <ac:spMk id="6" creationId="{EFF05C91-6DDE-4E96-C9F3-D174ADBCA028}"/>
          </ac:spMkLst>
        </pc:spChg>
        <pc:picChg chg="add mod">
          <ac:chgData name="Tara Atkins" userId="d57e2997-6406-44f3-9678-0322abe57720" providerId="ADAL" clId="{A4E15540-5E18-487F-B878-702EF936E02B}" dt="2024-10-15T16:04:25.101" v="990" actId="1076"/>
          <ac:picMkLst>
            <pc:docMk/>
            <pc:sldMk cId="3657275135" sldId="2523"/>
            <ac:picMk id="5" creationId="{9B7EE681-33D2-EDD1-4DD8-3141576996C0}"/>
          </ac:picMkLst>
        </pc:picChg>
      </pc:sldChg>
      <pc:sldChg chg="addSp delSp modSp mod modClrScheme chgLayout">
        <pc:chgData name="Tara Atkins" userId="d57e2997-6406-44f3-9678-0322abe57720" providerId="ADAL" clId="{A4E15540-5E18-487F-B878-702EF936E02B}" dt="2024-10-15T15:45:09.468" v="884" actId="33524"/>
        <pc:sldMkLst>
          <pc:docMk/>
          <pc:sldMk cId="1616066728" sldId="2524"/>
        </pc:sldMkLst>
        <pc:spChg chg="mod">
          <ac:chgData name="Tara Atkins" userId="d57e2997-6406-44f3-9678-0322abe57720" providerId="ADAL" clId="{A4E15540-5E18-487F-B878-702EF936E02B}" dt="2024-10-15T15:45:03.462" v="883" actId="1076"/>
          <ac:spMkLst>
            <pc:docMk/>
            <pc:sldMk cId="1616066728" sldId="2524"/>
            <ac:spMk id="2" creationId="{00000000-0000-0000-0000-000000000000}"/>
          </ac:spMkLst>
        </pc:spChg>
        <pc:spChg chg="del mod">
          <ac:chgData name="Tara Atkins" userId="d57e2997-6406-44f3-9678-0322abe57720" providerId="ADAL" clId="{A4E15540-5E18-487F-B878-702EF936E02B}" dt="2024-10-15T15:44:40.328" v="875" actId="26606"/>
          <ac:spMkLst>
            <pc:docMk/>
            <pc:sldMk cId="1616066728" sldId="2524"/>
            <ac:spMk id="3" creationId="{00000000-0000-0000-0000-000000000000}"/>
          </ac:spMkLst>
        </pc:spChg>
        <pc:spChg chg="add del mod">
          <ac:chgData name="Tara Atkins" userId="d57e2997-6406-44f3-9678-0322abe57720" providerId="ADAL" clId="{A4E15540-5E18-487F-B878-702EF936E02B}" dt="2024-10-15T15:44:44.927" v="876" actId="478"/>
          <ac:spMkLst>
            <pc:docMk/>
            <pc:sldMk cId="1616066728" sldId="2524"/>
            <ac:spMk id="4" creationId="{B47BFE7E-CFF6-41C7-9414-8DD197054F0E}"/>
          </ac:spMkLst>
        </pc:spChg>
        <pc:spChg chg="add del mod">
          <ac:chgData name="Tara Atkins" userId="d57e2997-6406-44f3-9678-0322abe57720" providerId="ADAL" clId="{A4E15540-5E18-487F-B878-702EF936E02B}" dt="2024-10-15T15:44:46.907" v="877" actId="478"/>
          <ac:spMkLst>
            <pc:docMk/>
            <pc:sldMk cId="1616066728" sldId="2524"/>
            <ac:spMk id="10" creationId="{87E021CD-DEC4-B53D-B4A0-481566819783}"/>
          </ac:spMkLst>
        </pc:spChg>
        <pc:spChg chg="add del mod">
          <ac:chgData name="Tara Atkins" userId="d57e2997-6406-44f3-9678-0322abe57720" providerId="ADAL" clId="{A4E15540-5E18-487F-B878-702EF936E02B}" dt="2024-10-15T15:44:48.203" v="878" actId="478"/>
          <ac:spMkLst>
            <pc:docMk/>
            <pc:sldMk cId="1616066728" sldId="2524"/>
            <ac:spMk id="12" creationId="{EA5FE6FC-630D-15F2-0130-3625137766A6}"/>
          </ac:spMkLst>
        </pc:spChg>
        <pc:graphicFrameChg chg="add mod">
          <ac:chgData name="Tara Atkins" userId="d57e2997-6406-44f3-9678-0322abe57720" providerId="ADAL" clId="{A4E15540-5E18-487F-B878-702EF936E02B}" dt="2024-10-15T15:45:09.468" v="884" actId="33524"/>
          <ac:graphicFrameMkLst>
            <pc:docMk/>
            <pc:sldMk cId="1616066728" sldId="2524"/>
            <ac:graphicFrameMk id="6" creationId="{223B3487-5C34-17C0-A0A1-E545F3CFA266}"/>
          </ac:graphicFrameMkLst>
        </pc:graphicFrameChg>
      </pc:sldChg>
      <pc:sldChg chg="addSp delSp modSp mod">
        <pc:chgData name="Tara Atkins" userId="d57e2997-6406-44f3-9678-0322abe57720" providerId="ADAL" clId="{A4E15540-5E18-487F-B878-702EF936E02B}" dt="2024-10-15T15:45:22.344" v="886" actId="26606"/>
        <pc:sldMkLst>
          <pc:docMk/>
          <pc:sldMk cId="3595206944" sldId="2525"/>
        </pc:sldMkLst>
        <pc:spChg chg="mod">
          <ac:chgData name="Tara Atkins" userId="d57e2997-6406-44f3-9678-0322abe57720" providerId="ADAL" clId="{A4E15540-5E18-487F-B878-702EF936E02B}" dt="2024-10-15T15:45:22.344" v="886" actId="26606"/>
          <ac:spMkLst>
            <pc:docMk/>
            <pc:sldMk cId="3595206944" sldId="2525"/>
            <ac:spMk id="2" creationId="{00000000-0000-0000-0000-000000000000}"/>
          </ac:spMkLst>
        </pc:spChg>
        <pc:spChg chg="del">
          <ac:chgData name="Tara Atkins" userId="d57e2997-6406-44f3-9678-0322abe57720" providerId="ADAL" clId="{A4E15540-5E18-487F-B878-702EF936E02B}" dt="2024-10-15T15:45:22.344" v="886" actId="26606"/>
          <ac:spMkLst>
            <pc:docMk/>
            <pc:sldMk cId="3595206944" sldId="2525"/>
            <ac:spMk id="3" creationId="{00000000-0000-0000-0000-000000000000}"/>
          </ac:spMkLst>
        </pc:spChg>
        <pc:spChg chg="del">
          <ac:chgData name="Tara Atkins" userId="d57e2997-6406-44f3-9678-0322abe57720" providerId="ADAL" clId="{A4E15540-5E18-487F-B878-702EF936E02B}" dt="2024-10-15T15:45:19.549" v="885" actId="478"/>
          <ac:spMkLst>
            <pc:docMk/>
            <pc:sldMk cId="3595206944" sldId="2525"/>
            <ac:spMk id="4" creationId="{A97ED219-FD49-417C-9407-AFDF2FF7A8DF}"/>
          </ac:spMkLst>
        </pc:spChg>
        <pc:graphicFrameChg chg="add">
          <ac:chgData name="Tara Atkins" userId="d57e2997-6406-44f3-9678-0322abe57720" providerId="ADAL" clId="{A4E15540-5E18-487F-B878-702EF936E02B}" dt="2024-10-15T15:45:22.344" v="886" actId="26606"/>
          <ac:graphicFrameMkLst>
            <pc:docMk/>
            <pc:sldMk cId="3595206944" sldId="2525"/>
            <ac:graphicFrameMk id="5" creationId="{7E6AB57C-602E-6546-4B8F-352331FDCCB8}"/>
          </ac:graphicFrameMkLst>
        </pc:graphicFrameChg>
      </pc:sldChg>
      <pc:sldChg chg="del">
        <pc:chgData name="Tara Atkins" userId="d57e2997-6406-44f3-9678-0322abe57720" providerId="ADAL" clId="{A4E15540-5E18-487F-B878-702EF936E02B}" dt="2024-10-15T14:44:08.554" v="265" actId="47"/>
        <pc:sldMkLst>
          <pc:docMk/>
          <pc:sldMk cId="3575586691" sldId="2526"/>
        </pc:sldMkLst>
      </pc:sldChg>
      <pc:sldChg chg="del">
        <pc:chgData name="Tara Atkins" userId="d57e2997-6406-44f3-9678-0322abe57720" providerId="ADAL" clId="{A4E15540-5E18-487F-B878-702EF936E02B}" dt="2024-10-15T15:25:54.596" v="676" actId="47"/>
        <pc:sldMkLst>
          <pc:docMk/>
          <pc:sldMk cId="2824298795" sldId="2527"/>
        </pc:sldMkLst>
      </pc:sldChg>
      <pc:sldChg chg="addCm">
        <pc:chgData name="Tara Atkins" userId="d57e2997-6406-44f3-9678-0322abe57720" providerId="ADAL" clId="{A4E15540-5E18-487F-B878-702EF936E02B}" dt="2024-10-16T10:05:24.566" v="1114" actId="1589"/>
        <pc:sldMkLst>
          <pc:docMk/>
          <pc:sldMk cId="564480730" sldId="2529"/>
        </pc:sldMkLst>
      </pc:sldChg>
      <pc:sldChg chg="addSp delSp modSp mod">
        <pc:chgData name="Tara Atkins" userId="d57e2997-6406-44f3-9678-0322abe57720" providerId="ADAL" clId="{A4E15540-5E18-487F-B878-702EF936E02B}" dt="2024-10-15T16:00:43.189" v="965" actId="1076"/>
        <pc:sldMkLst>
          <pc:docMk/>
          <pc:sldMk cId="3043954629" sldId="2540"/>
        </pc:sldMkLst>
        <pc:spChg chg="del">
          <ac:chgData name="Tara Atkins" userId="d57e2997-6406-44f3-9678-0322abe57720" providerId="ADAL" clId="{A4E15540-5E18-487F-B878-702EF936E02B}" dt="2024-10-15T15:59:53.457" v="956" actId="478"/>
          <ac:spMkLst>
            <pc:docMk/>
            <pc:sldMk cId="3043954629" sldId="2540"/>
            <ac:spMk id="2" creationId="{00000000-0000-0000-0000-000000000000}"/>
          </ac:spMkLst>
        </pc:spChg>
        <pc:spChg chg="mod">
          <ac:chgData name="Tara Atkins" userId="d57e2997-6406-44f3-9678-0322abe57720" providerId="ADAL" clId="{A4E15540-5E18-487F-B878-702EF936E02B}" dt="2024-10-15T16:00:25.223" v="963" actId="1076"/>
          <ac:spMkLst>
            <pc:docMk/>
            <pc:sldMk cId="3043954629" sldId="2540"/>
            <ac:spMk id="3" creationId="{00000000-0000-0000-0000-000000000000}"/>
          </ac:spMkLst>
        </pc:spChg>
        <pc:picChg chg="add mod">
          <ac:chgData name="Tara Atkins" userId="d57e2997-6406-44f3-9678-0322abe57720" providerId="ADAL" clId="{A4E15540-5E18-487F-B878-702EF936E02B}" dt="2024-10-15T16:00:43.189" v="965" actId="1076"/>
          <ac:picMkLst>
            <pc:docMk/>
            <pc:sldMk cId="3043954629" sldId="2540"/>
            <ac:picMk id="5" creationId="{51082D47-3FE8-9BE0-C5D7-545E8DABB231}"/>
          </ac:picMkLst>
        </pc:picChg>
      </pc:sldChg>
      <pc:sldChg chg="addSp delSp modSp mod modClrScheme chgLayout">
        <pc:chgData name="Tara Atkins" userId="d57e2997-6406-44f3-9678-0322abe57720" providerId="ADAL" clId="{A4E15540-5E18-487F-B878-702EF936E02B}" dt="2024-10-15T15:37:18.032" v="755" actId="207"/>
        <pc:sldMkLst>
          <pc:docMk/>
          <pc:sldMk cId="102899476" sldId="2541"/>
        </pc:sldMkLst>
        <pc:spChg chg="mod">
          <ac:chgData name="Tara Atkins" userId="d57e2997-6406-44f3-9678-0322abe57720" providerId="ADAL" clId="{A4E15540-5E18-487F-B878-702EF936E02B}" dt="2024-10-15T15:32:05.159" v="715" actId="1076"/>
          <ac:spMkLst>
            <pc:docMk/>
            <pc:sldMk cId="102899476" sldId="2541"/>
            <ac:spMk id="2" creationId="{00000000-0000-0000-0000-000000000000}"/>
          </ac:spMkLst>
        </pc:spChg>
        <pc:spChg chg="mod">
          <ac:chgData name="Tara Atkins" userId="d57e2997-6406-44f3-9678-0322abe57720" providerId="ADAL" clId="{A4E15540-5E18-487F-B878-702EF936E02B}" dt="2024-10-15T15:33:20.157" v="733" actId="1076"/>
          <ac:spMkLst>
            <pc:docMk/>
            <pc:sldMk cId="102899476" sldId="2541"/>
            <ac:spMk id="3" creationId="{00000000-0000-0000-0000-000000000000}"/>
          </ac:spMkLst>
        </pc:spChg>
        <pc:spChg chg="add del mod">
          <ac:chgData name="Tara Atkins" userId="d57e2997-6406-44f3-9678-0322abe57720" providerId="ADAL" clId="{A4E15540-5E18-487F-B878-702EF936E02B}" dt="2024-10-15T15:29:50.334" v="697" actId="478"/>
          <ac:spMkLst>
            <pc:docMk/>
            <pc:sldMk cId="102899476" sldId="2541"/>
            <ac:spMk id="4" creationId="{A887A683-0568-4812-9127-19281EE44959}"/>
          </ac:spMkLst>
        </pc:spChg>
        <pc:spChg chg="add mod ord">
          <ac:chgData name="Tara Atkins" userId="d57e2997-6406-44f3-9678-0322abe57720" providerId="ADAL" clId="{A4E15540-5E18-487F-B878-702EF936E02B}" dt="2024-10-15T15:33:27.798" v="734" actId="1076"/>
          <ac:spMkLst>
            <pc:docMk/>
            <pc:sldMk cId="102899476" sldId="2541"/>
            <ac:spMk id="6" creationId="{2338FD91-4AC4-3E82-E704-09FEDB4F02EB}"/>
          </ac:spMkLst>
        </pc:spChg>
        <pc:spChg chg="add del mod">
          <ac:chgData name="Tara Atkins" userId="d57e2997-6406-44f3-9678-0322abe57720" providerId="ADAL" clId="{A4E15540-5E18-487F-B878-702EF936E02B}" dt="2024-10-15T15:29:38.616" v="696" actId="26606"/>
          <ac:spMkLst>
            <pc:docMk/>
            <pc:sldMk cId="102899476" sldId="2541"/>
            <ac:spMk id="7" creationId="{52D56478-2790-9870-2F14-24D0B47CA0A9}"/>
          </ac:spMkLst>
        </pc:spChg>
        <pc:spChg chg="add mod">
          <ac:chgData name="Tara Atkins" userId="d57e2997-6406-44f3-9678-0322abe57720" providerId="ADAL" clId="{A4E15540-5E18-487F-B878-702EF936E02B}" dt="2024-10-15T15:33:33.887" v="735" actId="1076"/>
          <ac:spMkLst>
            <pc:docMk/>
            <pc:sldMk cId="102899476" sldId="2541"/>
            <ac:spMk id="11" creationId="{1C119DD3-3B55-B7F5-3E6B-74A5AD35686B}"/>
          </ac:spMkLst>
        </pc:spChg>
        <pc:spChg chg="add mod">
          <ac:chgData name="Tara Atkins" userId="d57e2997-6406-44f3-9678-0322abe57720" providerId="ADAL" clId="{A4E15540-5E18-487F-B878-702EF936E02B}" dt="2024-10-15T15:36:38.429" v="749" actId="207"/>
          <ac:spMkLst>
            <pc:docMk/>
            <pc:sldMk cId="102899476" sldId="2541"/>
            <ac:spMk id="13" creationId="{420FF45C-EDC9-7118-3476-7E1351E38B05}"/>
          </ac:spMkLst>
        </pc:spChg>
        <pc:graphicFrameChg chg="add mod">
          <ac:chgData name="Tara Atkins" userId="d57e2997-6406-44f3-9678-0322abe57720" providerId="ADAL" clId="{A4E15540-5E18-487F-B878-702EF936E02B}" dt="2024-10-15T15:34:24.456" v="738" actId="14100"/>
          <ac:graphicFrameMkLst>
            <pc:docMk/>
            <pc:sldMk cId="102899476" sldId="2541"/>
            <ac:graphicFrameMk id="8" creationId="{8A62C747-F5F9-373F-1CFD-DF9AE9D3ECC9}"/>
          </ac:graphicFrameMkLst>
        </pc:graphicFrameChg>
        <pc:graphicFrameChg chg="add mod">
          <ac:chgData name="Tara Atkins" userId="d57e2997-6406-44f3-9678-0322abe57720" providerId="ADAL" clId="{A4E15540-5E18-487F-B878-702EF936E02B}" dt="2024-10-15T15:37:18.032" v="755" actId="207"/>
          <ac:graphicFrameMkLst>
            <pc:docMk/>
            <pc:sldMk cId="102899476" sldId="2541"/>
            <ac:graphicFrameMk id="9" creationId="{167B9E8C-A1DA-6950-D4A6-0DDCCAA83868}"/>
          </ac:graphicFrameMkLst>
        </pc:graphicFrameChg>
      </pc:sldChg>
      <pc:sldChg chg="addSp delSp modSp del mod modClrScheme chgLayout">
        <pc:chgData name="Tara Atkins" userId="d57e2997-6406-44f3-9678-0322abe57720" providerId="ADAL" clId="{A4E15540-5E18-487F-B878-702EF936E02B}" dt="2024-10-15T15:37:33.916" v="756" actId="47"/>
        <pc:sldMkLst>
          <pc:docMk/>
          <pc:sldMk cId="3031351516" sldId="2543"/>
        </pc:sldMkLst>
        <pc:spChg chg="mod">
          <ac:chgData name="Tara Atkins" userId="d57e2997-6406-44f3-9678-0322abe57720" providerId="ADAL" clId="{A4E15540-5E18-487F-B878-702EF936E02B}" dt="2024-10-15T15:30:45.443" v="702" actId="26606"/>
          <ac:spMkLst>
            <pc:docMk/>
            <pc:sldMk cId="3031351516" sldId="2543"/>
            <ac:spMk id="2" creationId="{00000000-0000-0000-0000-000000000000}"/>
          </ac:spMkLst>
        </pc:spChg>
        <pc:spChg chg="del">
          <ac:chgData name="Tara Atkins" userId="d57e2997-6406-44f3-9678-0322abe57720" providerId="ADAL" clId="{A4E15540-5E18-487F-B878-702EF936E02B}" dt="2024-10-15T15:30:45.443" v="702" actId="26606"/>
          <ac:spMkLst>
            <pc:docMk/>
            <pc:sldMk cId="3031351516" sldId="2543"/>
            <ac:spMk id="3" creationId="{00000000-0000-0000-0000-000000000000}"/>
          </ac:spMkLst>
        </pc:spChg>
        <pc:spChg chg="add del mod ord">
          <ac:chgData name="Tara Atkins" userId="d57e2997-6406-44f3-9678-0322abe57720" providerId="ADAL" clId="{A4E15540-5E18-487F-B878-702EF936E02B}" dt="2024-10-15T15:31:02.546" v="705" actId="478"/>
          <ac:spMkLst>
            <pc:docMk/>
            <pc:sldMk cId="3031351516" sldId="2543"/>
            <ac:spMk id="4" creationId="{00000000-0000-0000-0000-000000000000}"/>
          </ac:spMkLst>
        </pc:spChg>
        <pc:spChg chg="add del mod">
          <ac:chgData name="Tara Atkins" userId="d57e2997-6406-44f3-9678-0322abe57720" providerId="ADAL" clId="{A4E15540-5E18-487F-B878-702EF936E02B}" dt="2024-10-15T15:30:54.747" v="703" actId="478"/>
          <ac:spMkLst>
            <pc:docMk/>
            <pc:sldMk cId="3031351516" sldId="2543"/>
            <ac:spMk id="5" creationId="{2BC53424-A9EA-4B8F-91E0-6CD3F6BA241B}"/>
          </ac:spMkLst>
        </pc:spChg>
        <pc:spChg chg="add del mod">
          <ac:chgData name="Tara Atkins" userId="d57e2997-6406-44f3-9678-0322abe57720" providerId="ADAL" clId="{A4E15540-5E18-487F-B878-702EF936E02B}" dt="2024-10-15T15:31:06.810" v="706" actId="478"/>
          <ac:spMkLst>
            <pc:docMk/>
            <pc:sldMk cId="3031351516" sldId="2543"/>
            <ac:spMk id="11" creationId="{F6C39A10-B0D3-94F4-A1C0-28C7CC879CE0}"/>
          </ac:spMkLst>
        </pc:spChg>
        <pc:graphicFrameChg chg="add mod">
          <ac:chgData name="Tara Atkins" userId="d57e2997-6406-44f3-9678-0322abe57720" providerId="ADAL" clId="{A4E15540-5E18-487F-B878-702EF936E02B}" dt="2024-10-15T15:30:45.443" v="702" actId="26606"/>
          <ac:graphicFrameMkLst>
            <pc:docMk/>
            <pc:sldMk cId="3031351516" sldId="2543"/>
            <ac:graphicFrameMk id="7" creationId="{72C43174-8D20-D8E6-6D96-0F7442FEC8E6}"/>
          </ac:graphicFrameMkLst>
        </pc:graphicFrameChg>
      </pc:sldChg>
      <pc:sldChg chg="addSp delSp modSp mod modClrScheme chgLayout">
        <pc:chgData name="Tara Atkins" userId="d57e2997-6406-44f3-9678-0322abe57720" providerId="ADAL" clId="{A4E15540-5E18-487F-B878-702EF936E02B}" dt="2024-10-15T15:38:17.618" v="762" actId="1076"/>
        <pc:sldMkLst>
          <pc:docMk/>
          <pc:sldMk cId="2146460360" sldId="2544"/>
        </pc:sldMkLst>
        <pc:spChg chg="mod">
          <ac:chgData name="Tara Atkins" userId="d57e2997-6406-44f3-9678-0322abe57720" providerId="ADAL" clId="{A4E15540-5E18-487F-B878-702EF936E02B}" dt="2024-10-15T15:38:17.618" v="762" actId="1076"/>
          <ac:spMkLst>
            <pc:docMk/>
            <pc:sldMk cId="2146460360" sldId="2544"/>
            <ac:spMk id="2" creationId="{00000000-0000-0000-0000-000000000000}"/>
          </ac:spMkLst>
        </pc:spChg>
        <pc:spChg chg="add del mod">
          <ac:chgData name="Tara Atkins" userId="d57e2997-6406-44f3-9678-0322abe57720" providerId="ADAL" clId="{A4E15540-5E18-487F-B878-702EF936E02B}" dt="2024-10-15T15:37:54.302" v="758" actId="478"/>
          <ac:spMkLst>
            <pc:docMk/>
            <pc:sldMk cId="2146460360" sldId="2544"/>
            <ac:spMk id="4" creationId="{0BDAD814-86EA-4193-810B-4DAC9BDD8964}"/>
          </ac:spMkLst>
        </pc:spChg>
        <pc:spChg chg="del">
          <ac:chgData name="Tara Atkins" userId="d57e2997-6406-44f3-9678-0322abe57720" providerId="ADAL" clId="{A4E15540-5E18-487F-B878-702EF936E02B}" dt="2024-10-15T15:37:49.090" v="757" actId="26606"/>
          <ac:spMkLst>
            <pc:docMk/>
            <pc:sldMk cId="2146460360" sldId="2544"/>
            <ac:spMk id="5" creationId="{00000000-0000-0000-0000-000000000000}"/>
          </ac:spMkLst>
        </pc:spChg>
        <pc:graphicFrameChg chg="add mod">
          <ac:chgData name="Tara Atkins" userId="d57e2997-6406-44f3-9678-0322abe57720" providerId="ADAL" clId="{A4E15540-5E18-487F-B878-702EF936E02B}" dt="2024-10-15T15:38:08.973" v="760" actId="1076"/>
          <ac:graphicFrameMkLst>
            <pc:docMk/>
            <pc:sldMk cId="2146460360" sldId="2544"/>
            <ac:graphicFrameMk id="7" creationId="{B56D8064-1BE7-09D1-F813-918DF27EEA6E}"/>
          </ac:graphicFrameMkLst>
        </pc:graphicFrameChg>
      </pc:sldChg>
      <pc:sldChg chg="addSp delSp modSp mod">
        <pc:chgData name="Tara Atkins" userId="d57e2997-6406-44f3-9678-0322abe57720" providerId="ADAL" clId="{A4E15540-5E18-487F-B878-702EF936E02B}" dt="2024-10-15T16:17:04.966" v="1106" actId="14861"/>
        <pc:sldMkLst>
          <pc:docMk/>
          <pc:sldMk cId="1259746101" sldId="2545"/>
        </pc:sldMkLst>
        <pc:spChg chg="mod">
          <ac:chgData name="Tara Atkins" userId="d57e2997-6406-44f3-9678-0322abe57720" providerId="ADAL" clId="{A4E15540-5E18-487F-B878-702EF936E02B}" dt="2024-10-15T16:16:46.510" v="1102" actId="1076"/>
          <ac:spMkLst>
            <pc:docMk/>
            <pc:sldMk cId="1259746101" sldId="2545"/>
            <ac:spMk id="2" creationId="{00000000-0000-0000-0000-000000000000}"/>
          </ac:spMkLst>
        </pc:spChg>
        <pc:spChg chg="del">
          <ac:chgData name="Tara Atkins" userId="d57e2997-6406-44f3-9678-0322abe57720" providerId="ADAL" clId="{A4E15540-5E18-487F-B878-702EF936E02B}" dt="2024-10-15T16:16:41.730" v="1101" actId="478"/>
          <ac:spMkLst>
            <pc:docMk/>
            <pc:sldMk cId="1259746101" sldId="2545"/>
            <ac:spMk id="3" creationId="{7BAF1E6F-B26B-4A8F-99C4-5A558EEE71F6}"/>
          </ac:spMkLst>
        </pc:spChg>
        <pc:spChg chg="add del mod">
          <ac:chgData name="Tara Atkins" userId="d57e2997-6406-44f3-9678-0322abe57720" providerId="ADAL" clId="{A4E15540-5E18-487F-B878-702EF936E02B}" dt="2024-10-15T16:16:56.679" v="1105" actId="478"/>
          <ac:spMkLst>
            <pc:docMk/>
            <pc:sldMk cId="1259746101" sldId="2545"/>
            <ac:spMk id="6" creationId="{E948D0FD-C686-543C-E116-4270D25267B2}"/>
          </ac:spMkLst>
        </pc:spChg>
        <pc:picChg chg="add mod">
          <ac:chgData name="Tara Atkins" userId="d57e2997-6406-44f3-9678-0322abe57720" providerId="ADAL" clId="{A4E15540-5E18-487F-B878-702EF936E02B}" dt="2024-10-15T16:17:04.966" v="1106" actId="14861"/>
          <ac:picMkLst>
            <pc:docMk/>
            <pc:sldMk cId="1259746101" sldId="2545"/>
            <ac:picMk id="5" creationId="{85FE66B9-012E-EB4F-8FEA-8C1E97ED8E44}"/>
          </ac:picMkLst>
        </pc:picChg>
      </pc:sldChg>
      <pc:sldChg chg="addSp delSp modSp mod">
        <pc:chgData name="Tara Atkins" userId="d57e2997-6406-44f3-9678-0322abe57720" providerId="ADAL" clId="{A4E15540-5E18-487F-B878-702EF936E02B}" dt="2024-10-15T16:01:26.138" v="972" actId="1076"/>
        <pc:sldMkLst>
          <pc:docMk/>
          <pc:sldMk cId="2194357272" sldId="2548"/>
        </pc:sldMkLst>
        <pc:spChg chg="del">
          <ac:chgData name="Tara Atkins" userId="d57e2997-6406-44f3-9678-0322abe57720" providerId="ADAL" clId="{A4E15540-5E18-487F-B878-702EF936E02B}" dt="2024-10-15T16:00:56.388" v="966" actId="478"/>
          <ac:spMkLst>
            <pc:docMk/>
            <pc:sldMk cId="2194357272" sldId="2548"/>
            <ac:spMk id="2" creationId="{00000000-0000-0000-0000-000000000000}"/>
          </ac:spMkLst>
        </pc:spChg>
        <pc:spChg chg="mod">
          <ac:chgData name="Tara Atkins" userId="d57e2997-6406-44f3-9678-0322abe57720" providerId="ADAL" clId="{A4E15540-5E18-487F-B878-702EF936E02B}" dt="2024-10-15T16:01:00.546" v="967" actId="1076"/>
          <ac:spMkLst>
            <pc:docMk/>
            <pc:sldMk cId="2194357272" sldId="2548"/>
            <ac:spMk id="3" creationId="{00000000-0000-0000-0000-000000000000}"/>
          </ac:spMkLst>
        </pc:spChg>
        <pc:picChg chg="add mod">
          <ac:chgData name="Tara Atkins" userId="d57e2997-6406-44f3-9678-0322abe57720" providerId="ADAL" clId="{A4E15540-5E18-487F-B878-702EF936E02B}" dt="2024-10-15T16:01:26.138" v="972" actId="1076"/>
          <ac:picMkLst>
            <pc:docMk/>
            <pc:sldMk cId="2194357272" sldId="2548"/>
            <ac:picMk id="5" creationId="{39FBA290-2D78-79C5-3D2D-E3C8C89B909C}"/>
          </ac:picMkLst>
        </pc:picChg>
      </pc:sldChg>
      <pc:sldChg chg="del">
        <pc:chgData name="Tara Atkins" userId="d57e2997-6406-44f3-9678-0322abe57720" providerId="ADAL" clId="{A4E15540-5E18-487F-B878-702EF936E02B}" dt="2024-10-15T15:43:28.683" v="866" actId="47"/>
        <pc:sldMkLst>
          <pc:docMk/>
          <pc:sldMk cId="824543918" sldId="2549"/>
        </pc:sldMkLst>
      </pc:sldChg>
      <pc:sldChg chg="delSp modSp mod delCm">
        <pc:chgData name="Tara Atkins" userId="d57e2997-6406-44f3-9678-0322abe57720" providerId="ADAL" clId="{A4E15540-5E18-487F-B878-702EF936E02B}" dt="2024-10-16T10:07:13.131" v="1120" actId="1592"/>
        <pc:sldMkLst>
          <pc:docMk/>
          <pc:sldMk cId="3106629522" sldId="2550"/>
        </pc:sldMkLst>
        <pc:spChg chg="mod">
          <ac:chgData name="Tara Atkins" userId="d57e2997-6406-44f3-9678-0322abe57720" providerId="ADAL" clId="{A4E15540-5E18-487F-B878-702EF936E02B}" dt="2024-10-16T10:07:10.686" v="1119" actId="20577"/>
          <ac:spMkLst>
            <pc:docMk/>
            <pc:sldMk cId="3106629522" sldId="2550"/>
            <ac:spMk id="3" creationId="{00000000-0000-0000-0000-000000000000}"/>
          </ac:spMkLst>
        </pc:spChg>
        <pc:spChg chg="del">
          <ac:chgData name="Tara Atkins" userId="d57e2997-6406-44f3-9678-0322abe57720" providerId="ADAL" clId="{A4E15540-5E18-487F-B878-702EF936E02B}" dt="2024-10-15T15:43:52.761" v="869" actId="478"/>
          <ac:spMkLst>
            <pc:docMk/>
            <pc:sldMk cId="3106629522" sldId="2550"/>
            <ac:spMk id="4" creationId="{373BC2F9-B77F-4105-B299-20126AB495B0}"/>
          </ac:spMkLst>
        </pc:spChg>
      </pc:sldChg>
      <pc:sldChg chg="addSp delSp modSp mod">
        <pc:chgData name="Tara Atkins" userId="d57e2997-6406-44f3-9678-0322abe57720" providerId="ADAL" clId="{A4E15540-5E18-487F-B878-702EF936E02B}" dt="2024-10-15T16:02:44.615" v="983" actId="1076"/>
        <pc:sldMkLst>
          <pc:docMk/>
          <pc:sldMk cId="1319085239" sldId="2551"/>
        </pc:sldMkLst>
        <pc:spChg chg="del">
          <ac:chgData name="Tara Atkins" userId="d57e2997-6406-44f3-9678-0322abe57720" providerId="ADAL" clId="{A4E15540-5E18-487F-B878-702EF936E02B}" dt="2024-10-15T15:43:44.490" v="867" actId="478"/>
          <ac:spMkLst>
            <pc:docMk/>
            <pc:sldMk cId="1319085239" sldId="2551"/>
            <ac:spMk id="2" creationId="{00000000-0000-0000-0000-000000000000}"/>
          </ac:spMkLst>
        </pc:spChg>
        <pc:spChg chg="mod">
          <ac:chgData name="Tara Atkins" userId="d57e2997-6406-44f3-9678-0322abe57720" providerId="ADAL" clId="{A4E15540-5E18-487F-B878-702EF936E02B}" dt="2024-10-15T16:02:36.156" v="981" actId="1076"/>
          <ac:spMkLst>
            <pc:docMk/>
            <pc:sldMk cId="1319085239" sldId="2551"/>
            <ac:spMk id="3" creationId="{00000000-0000-0000-0000-000000000000}"/>
          </ac:spMkLst>
        </pc:spChg>
        <pc:spChg chg="add del mod">
          <ac:chgData name="Tara Atkins" userId="d57e2997-6406-44f3-9678-0322abe57720" providerId="ADAL" clId="{A4E15540-5E18-487F-B878-702EF936E02B}" dt="2024-10-15T16:01:51.757" v="976" actId="478"/>
          <ac:spMkLst>
            <pc:docMk/>
            <pc:sldMk cId="1319085239" sldId="2551"/>
            <ac:spMk id="6" creationId="{FCD23436-8D1F-BA00-C5A0-53C4DF174471}"/>
          </ac:spMkLst>
        </pc:spChg>
        <pc:picChg chg="add mod">
          <ac:chgData name="Tara Atkins" userId="d57e2997-6406-44f3-9678-0322abe57720" providerId="ADAL" clId="{A4E15540-5E18-487F-B878-702EF936E02B}" dt="2024-10-15T16:02:44.615" v="983" actId="1076"/>
          <ac:picMkLst>
            <pc:docMk/>
            <pc:sldMk cId="1319085239" sldId="2551"/>
            <ac:picMk id="5" creationId="{197D3DB2-4BE9-A97C-3E23-E814BAA5BAF4}"/>
          </ac:picMkLst>
        </pc:picChg>
      </pc:sldChg>
      <pc:sldChg chg="delSp del mod">
        <pc:chgData name="Tara Atkins" userId="d57e2997-6406-44f3-9678-0322abe57720" providerId="ADAL" clId="{A4E15540-5E18-487F-B878-702EF936E02B}" dt="2024-10-15T15:44:08.049" v="871" actId="47"/>
        <pc:sldMkLst>
          <pc:docMk/>
          <pc:sldMk cId="4087314635" sldId="2552"/>
        </pc:sldMkLst>
        <pc:spChg chg="del">
          <ac:chgData name="Tara Atkins" userId="d57e2997-6406-44f3-9678-0322abe57720" providerId="ADAL" clId="{A4E15540-5E18-487F-B878-702EF936E02B}" dt="2024-10-15T15:43:57.683" v="870" actId="478"/>
          <ac:spMkLst>
            <pc:docMk/>
            <pc:sldMk cId="4087314635" sldId="2552"/>
            <ac:spMk id="4" creationId="{F33CC1CA-426C-4103-8A61-362E9EEA10CB}"/>
          </ac:spMkLst>
        </pc:spChg>
      </pc:sldChg>
      <pc:sldChg chg="modSp mod">
        <pc:chgData name="Tara Atkins" userId="d57e2997-6406-44f3-9678-0322abe57720" providerId="ADAL" clId="{A4E15540-5E18-487F-B878-702EF936E02B}" dt="2024-10-15T15:44:15.243" v="872" actId="1076"/>
        <pc:sldMkLst>
          <pc:docMk/>
          <pc:sldMk cId="1496862208" sldId="2553"/>
        </pc:sldMkLst>
        <pc:spChg chg="mod">
          <ac:chgData name="Tara Atkins" userId="d57e2997-6406-44f3-9678-0322abe57720" providerId="ADAL" clId="{A4E15540-5E18-487F-B878-702EF936E02B}" dt="2024-10-15T15:44:15.243" v="872" actId="1076"/>
          <ac:spMkLst>
            <pc:docMk/>
            <pc:sldMk cId="1496862208" sldId="2553"/>
            <ac:spMk id="8" creationId="{00000000-0000-0000-0000-000000000000}"/>
          </ac:spMkLst>
        </pc:spChg>
      </pc:sldChg>
      <pc:sldChg chg="addCm">
        <pc:chgData name="Tara Atkins" userId="d57e2997-6406-44f3-9678-0322abe57720" providerId="ADAL" clId="{A4E15540-5E18-487F-B878-702EF936E02B}" dt="2024-10-16T10:07:46.898" v="1121" actId="1589"/>
        <pc:sldMkLst>
          <pc:docMk/>
          <pc:sldMk cId="320338429" sldId="2554"/>
        </pc:sldMkLst>
      </pc:sldChg>
      <pc:sldChg chg="addSp delSp modSp mod">
        <pc:chgData name="Tara Atkins" userId="d57e2997-6406-44f3-9678-0322abe57720" providerId="ADAL" clId="{A4E15540-5E18-487F-B878-702EF936E02B}" dt="2024-10-15T16:14:53.555" v="1094" actId="1076"/>
        <pc:sldMkLst>
          <pc:docMk/>
          <pc:sldMk cId="3903512125" sldId="2564"/>
        </pc:sldMkLst>
        <pc:spChg chg="del">
          <ac:chgData name="Tara Atkins" userId="d57e2997-6406-44f3-9678-0322abe57720" providerId="ADAL" clId="{A4E15540-5E18-487F-B878-702EF936E02B}" dt="2024-10-15T16:11:48.966" v="1040" actId="478"/>
          <ac:spMkLst>
            <pc:docMk/>
            <pc:sldMk cId="3903512125" sldId="2564"/>
            <ac:spMk id="2" creationId="{00000000-0000-0000-0000-000000000000}"/>
          </ac:spMkLst>
        </pc:spChg>
        <pc:spChg chg="add del mod">
          <ac:chgData name="Tara Atkins" userId="d57e2997-6406-44f3-9678-0322abe57720" providerId="ADAL" clId="{A4E15540-5E18-487F-B878-702EF936E02B}" dt="2024-10-15T16:11:53.924" v="1041" actId="478"/>
          <ac:spMkLst>
            <pc:docMk/>
            <pc:sldMk cId="3903512125" sldId="2564"/>
            <ac:spMk id="6" creationId="{B29591B3-58A4-95FC-952D-E37ECE7BFCE4}"/>
          </ac:spMkLst>
        </pc:spChg>
        <pc:spChg chg="add del mod">
          <ac:chgData name="Tara Atkins" userId="d57e2997-6406-44f3-9678-0322abe57720" providerId="ADAL" clId="{A4E15540-5E18-487F-B878-702EF936E02B}" dt="2024-10-15T16:11:59.928" v="1043" actId="478"/>
          <ac:spMkLst>
            <pc:docMk/>
            <pc:sldMk cId="3903512125" sldId="2564"/>
            <ac:spMk id="7" creationId="{028027EA-1524-711C-9C38-28268C316050}"/>
          </ac:spMkLst>
        </pc:spChg>
        <pc:spChg chg="add mod">
          <ac:chgData name="Tara Atkins" userId="d57e2997-6406-44f3-9678-0322abe57720" providerId="ADAL" clId="{A4E15540-5E18-487F-B878-702EF936E02B}" dt="2024-10-15T16:14:34.299" v="1090" actId="1076"/>
          <ac:spMkLst>
            <pc:docMk/>
            <pc:sldMk cId="3903512125" sldId="2564"/>
            <ac:spMk id="9" creationId="{4A272A84-342B-7866-FF44-4C1C6D68C587}"/>
          </ac:spMkLst>
        </pc:spChg>
        <pc:spChg chg="add mod">
          <ac:chgData name="Tara Atkins" userId="d57e2997-6406-44f3-9678-0322abe57720" providerId="ADAL" clId="{A4E15540-5E18-487F-B878-702EF936E02B}" dt="2024-10-15T16:14:42.461" v="1092" actId="1076"/>
          <ac:spMkLst>
            <pc:docMk/>
            <pc:sldMk cId="3903512125" sldId="2564"/>
            <ac:spMk id="11" creationId="{D0C8DF28-D8F6-F3FF-27D7-251ABAD70D19}"/>
          </ac:spMkLst>
        </pc:spChg>
        <pc:spChg chg="add mod">
          <ac:chgData name="Tara Atkins" userId="d57e2997-6406-44f3-9678-0322abe57720" providerId="ADAL" clId="{A4E15540-5E18-487F-B878-702EF936E02B}" dt="2024-10-15T16:14:49.514" v="1093" actId="14100"/>
          <ac:spMkLst>
            <pc:docMk/>
            <pc:sldMk cId="3903512125" sldId="2564"/>
            <ac:spMk id="13" creationId="{1D9985C7-7018-12DE-B46E-B19703A46348}"/>
          </ac:spMkLst>
        </pc:spChg>
        <pc:picChg chg="add del mod">
          <ac:chgData name="Tara Atkins" userId="d57e2997-6406-44f3-9678-0322abe57720" providerId="ADAL" clId="{A4E15540-5E18-487F-B878-702EF936E02B}" dt="2024-10-15T16:14:53.555" v="1094" actId="1076"/>
          <ac:picMkLst>
            <pc:docMk/>
            <pc:sldMk cId="3903512125" sldId="2564"/>
            <ac:picMk id="5" creationId="{5834942C-4701-92A8-B886-AEA9B27BFEBE}"/>
          </ac:picMkLst>
        </pc:picChg>
      </pc:sldChg>
      <pc:sldChg chg="del">
        <pc:chgData name="Tara Atkins" userId="d57e2997-6406-44f3-9678-0322abe57720" providerId="ADAL" clId="{A4E15540-5E18-487F-B878-702EF936E02B}" dt="2024-10-15T14:44:16.186" v="279" actId="47"/>
        <pc:sldMkLst>
          <pc:docMk/>
          <pc:sldMk cId="264889946" sldId="2578"/>
        </pc:sldMkLst>
      </pc:sldChg>
      <pc:sldChg chg="del">
        <pc:chgData name="Tara Atkins" userId="d57e2997-6406-44f3-9678-0322abe57720" providerId="ADAL" clId="{A4E15540-5E18-487F-B878-702EF936E02B}" dt="2024-10-15T15:30:28.612" v="701" actId="47"/>
        <pc:sldMkLst>
          <pc:docMk/>
          <pc:sldMk cId="3980522555" sldId="2590"/>
        </pc:sldMkLst>
      </pc:sldChg>
      <pc:sldChg chg="delSp mod">
        <pc:chgData name="Tara Atkins" userId="d57e2997-6406-44f3-9678-0322abe57720" providerId="ADAL" clId="{A4E15540-5E18-487F-B878-702EF936E02B}" dt="2024-10-15T15:43:48.236" v="868" actId="478"/>
        <pc:sldMkLst>
          <pc:docMk/>
          <pc:sldMk cId="363483639" sldId="2591"/>
        </pc:sldMkLst>
        <pc:spChg chg="del">
          <ac:chgData name="Tara Atkins" userId="d57e2997-6406-44f3-9678-0322abe57720" providerId="ADAL" clId="{A4E15540-5E18-487F-B878-702EF936E02B}" dt="2024-10-15T15:43:48.236" v="868" actId="478"/>
          <ac:spMkLst>
            <pc:docMk/>
            <pc:sldMk cId="363483639" sldId="2591"/>
            <ac:spMk id="4" creationId="{DDE3670A-0846-432F-A40E-FDE1FA510180}"/>
          </ac:spMkLst>
        </pc:spChg>
      </pc:sldChg>
      <pc:sldChg chg="del">
        <pc:chgData name="Tara Atkins" userId="d57e2997-6406-44f3-9678-0322abe57720" providerId="ADAL" clId="{A4E15540-5E18-487F-B878-702EF936E02B}" dt="2024-10-15T14:37:35.182" v="247" actId="47"/>
        <pc:sldMkLst>
          <pc:docMk/>
          <pc:sldMk cId="2831753735" sldId="2594"/>
        </pc:sldMkLst>
      </pc:sldChg>
      <pc:sldChg chg="addSp delSp modSp mod">
        <pc:chgData name="Tara Atkins" userId="d57e2997-6406-44f3-9678-0322abe57720" providerId="ADAL" clId="{A4E15540-5E18-487F-B878-702EF936E02B}" dt="2024-10-15T15:45:36.060" v="887" actId="26606"/>
        <pc:sldMkLst>
          <pc:docMk/>
          <pc:sldMk cId="2972681252" sldId="2595"/>
        </pc:sldMkLst>
        <pc:spChg chg="mod">
          <ac:chgData name="Tara Atkins" userId="d57e2997-6406-44f3-9678-0322abe57720" providerId="ADAL" clId="{A4E15540-5E18-487F-B878-702EF936E02B}" dt="2024-10-15T15:45:36.060" v="887" actId="26606"/>
          <ac:spMkLst>
            <pc:docMk/>
            <pc:sldMk cId="2972681252" sldId="2595"/>
            <ac:spMk id="2" creationId="{00000000-0000-0000-0000-000000000000}"/>
          </ac:spMkLst>
        </pc:spChg>
        <pc:spChg chg="del">
          <ac:chgData name="Tara Atkins" userId="d57e2997-6406-44f3-9678-0322abe57720" providerId="ADAL" clId="{A4E15540-5E18-487F-B878-702EF936E02B}" dt="2024-10-15T15:45:36.060" v="887" actId="26606"/>
          <ac:spMkLst>
            <pc:docMk/>
            <pc:sldMk cId="2972681252" sldId="2595"/>
            <ac:spMk id="3" creationId="{00000000-0000-0000-0000-000000000000}"/>
          </ac:spMkLst>
        </pc:spChg>
        <pc:graphicFrameChg chg="add">
          <ac:chgData name="Tara Atkins" userId="d57e2997-6406-44f3-9678-0322abe57720" providerId="ADAL" clId="{A4E15540-5E18-487F-B878-702EF936E02B}" dt="2024-10-15T15:45:36.060" v="887" actId="26606"/>
          <ac:graphicFrameMkLst>
            <pc:docMk/>
            <pc:sldMk cId="2972681252" sldId="2595"/>
            <ac:graphicFrameMk id="5" creationId="{5EA40AA7-DC1E-DD90-A841-DF9F2B9D824C}"/>
          </ac:graphicFrameMkLst>
        </pc:graphicFrameChg>
      </pc:sldChg>
      <pc:sldChg chg="modSp mod">
        <pc:chgData name="Tara Atkins" userId="d57e2997-6406-44f3-9678-0322abe57720" providerId="ADAL" clId="{A4E15540-5E18-487F-B878-702EF936E02B}" dt="2024-10-15T15:39:45.975" v="765" actId="6549"/>
        <pc:sldMkLst>
          <pc:docMk/>
          <pc:sldMk cId="1198932169" sldId="2616"/>
        </pc:sldMkLst>
        <pc:spChg chg="mod">
          <ac:chgData name="Tara Atkins" userId="d57e2997-6406-44f3-9678-0322abe57720" providerId="ADAL" clId="{A4E15540-5E18-487F-B878-702EF936E02B}" dt="2024-10-15T15:39:45.975" v="765" actId="6549"/>
          <ac:spMkLst>
            <pc:docMk/>
            <pc:sldMk cId="1198932169" sldId="2616"/>
            <ac:spMk id="15363" creationId="{00000000-0000-0000-0000-000000000000}"/>
          </ac:spMkLst>
        </pc:spChg>
      </pc:sldChg>
      <pc:sldChg chg="addSp delSp modSp mod modClrScheme chgLayout">
        <pc:chgData name="Tara Atkins" userId="d57e2997-6406-44f3-9678-0322abe57720" providerId="ADAL" clId="{A4E15540-5E18-487F-B878-702EF936E02B}" dt="2024-10-15T16:07:05.171" v="1011" actId="207"/>
        <pc:sldMkLst>
          <pc:docMk/>
          <pc:sldMk cId="1995121036" sldId="2619"/>
        </pc:sldMkLst>
        <pc:spChg chg="mod">
          <ac:chgData name="Tara Atkins" userId="d57e2997-6406-44f3-9678-0322abe57720" providerId="ADAL" clId="{A4E15540-5E18-487F-B878-702EF936E02B}" dt="2024-10-15T11:04:59.103" v="204" actId="1076"/>
          <ac:spMkLst>
            <pc:docMk/>
            <pc:sldMk cId="1995121036" sldId="2619"/>
            <ac:spMk id="4" creationId="{65A3BA6D-9DD9-4217-B733-B8795FA9154A}"/>
          </ac:spMkLst>
        </pc:spChg>
        <pc:spChg chg="add del">
          <ac:chgData name="Tara Atkins" userId="d57e2997-6406-44f3-9678-0322abe57720" providerId="ADAL" clId="{A4E15540-5E18-487F-B878-702EF936E02B}" dt="2024-10-15T11:00:25.694" v="97" actId="26606"/>
          <ac:spMkLst>
            <pc:docMk/>
            <pc:sldMk cId="1995121036" sldId="2619"/>
            <ac:spMk id="5" creationId="{E7847B30-4C79-4592-B0D9-B5AF39585687}"/>
          </ac:spMkLst>
        </pc:spChg>
        <pc:spChg chg="del mod">
          <ac:chgData name="Tara Atkins" userId="d57e2997-6406-44f3-9678-0322abe57720" providerId="ADAL" clId="{A4E15540-5E18-487F-B878-702EF936E02B}" dt="2024-10-15T11:01:54.391" v="128" actId="478"/>
          <ac:spMkLst>
            <pc:docMk/>
            <pc:sldMk cId="1995121036" sldId="2619"/>
            <ac:spMk id="6" creationId="{633DDE0D-B226-4DEA-A2CB-3E0DF493FD20}"/>
          </ac:spMkLst>
        </pc:spChg>
        <pc:spChg chg="add del mod">
          <ac:chgData name="Tara Atkins" userId="d57e2997-6406-44f3-9678-0322abe57720" providerId="ADAL" clId="{A4E15540-5E18-487F-B878-702EF936E02B}" dt="2024-10-15T11:04:12.767" v="191" actId="478"/>
          <ac:spMkLst>
            <pc:docMk/>
            <pc:sldMk cId="1995121036" sldId="2619"/>
            <ac:spMk id="9" creationId="{0CE92695-A1CA-7C48-F045-66148EF17AFE}"/>
          </ac:spMkLst>
        </pc:spChg>
        <pc:spChg chg="add del mod">
          <ac:chgData name="Tara Atkins" userId="d57e2997-6406-44f3-9678-0322abe57720" providerId="ADAL" clId="{A4E15540-5E18-487F-B878-702EF936E02B}" dt="2024-10-15T11:00:25.672" v="96" actId="26606"/>
          <ac:spMkLst>
            <pc:docMk/>
            <pc:sldMk cId="1995121036" sldId="2619"/>
            <ac:spMk id="12" creationId="{9DB42A8E-A8A6-7A45-83A9-003F6F4E89A0}"/>
          </ac:spMkLst>
        </pc:spChg>
        <pc:spChg chg="add del mod">
          <ac:chgData name="Tara Atkins" userId="d57e2997-6406-44f3-9678-0322abe57720" providerId="ADAL" clId="{A4E15540-5E18-487F-B878-702EF936E02B}" dt="2024-10-15T11:00:25.672" v="96" actId="26606"/>
          <ac:spMkLst>
            <pc:docMk/>
            <pc:sldMk cId="1995121036" sldId="2619"/>
            <ac:spMk id="14" creationId="{2C83DBD8-80B5-15D8-E889-D07F69924EB0}"/>
          </ac:spMkLst>
        </pc:spChg>
        <pc:spChg chg="add mod">
          <ac:chgData name="Tara Atkins" userId="d57e2997-6406-44f3-9678-0322abe57720" providerId="ADAL" clId="{A4E15540-5E18-487F-B878-702EF936E02B}" dt="2024-10-15T11:05:55.817" v="214" actId="207"/>
          <ac:spMkLst>
            <pc:docMk/>
            <pc:sldMk cId="1995121036" sldId="2619"/>
            <ac:spMk id="16" creationId="{6521C9D9-99B5-6C98-9B77-6181D5C2C3FF}"/>
          </ac:spMkLst>
        </pc:spChg>
        <pc:spChg chg="add mod">
          <ac:chgData name="Tara Atkins" userId="d57e2997-6406-44f3-9678-0322abe57720" providerId="ADAL" clId="{A4E15540-5E18-487F-B878-702EF936E02B}" dt="2024-10-15T11:04:50.068" v="202" actId="20577"/>
          <ac:spMkLst>
            <pc:docMk/>
            <pc:sldMk cId="1995121036" sldId="2619"/>
            <ac:spMk id="17" creationId="{B8CDEE3C-58ED-BB50-FCF5-2E1D244D0445}"/>
          </ac:spMkLst>
        </pc:spChg>
        <pc:graphicFrameChg chg="add mod modGraphic">
          <ac:chgData name="Tara Atkins" userId="d57e2997-6406-44f3-9678-0322abe57720" providerId="ADAL" clId="{A4E15540-5E18-487F-B878-702EF936E02B}" dt="2024-10-15T11:05:17.582" v="208" actId="207"/>
          <ac:graphicFrameMkLst>
            <pc:docMk/>
            <pc:sldMk cId="1995121036" sldId="2619"/>
            <ac:graphicFrameMk id="2" creationId="{E1B6358E-DF22-5202-46ED-18CCC3A41195}"/>
          </ac:graphicFrameMkLst>
        </pc:graphicFrameChg>
        <pc:graphicFrameChg chg="add mod modGraphic">
          <ac:chgData name="Tara Atkins" userId="d57e2997-6406-44f3-9678-0322abe57720" providerId="ADAL" clId="{A4E15540-5E18-487F-B878-702EF936E02B}" dt="2024-10-15T16:07:05.171" v="1011" actId="207"/>
          <ac:graphicFrameMkLst>
            <pc:docMk/>
            <pc:sldMk cId="1995121036" sldId="2619"/>
            <ac:graphicFrameMk id="3" creationId="{5AF323AD-8875-C39B-02AC-D163F3C3372E}"/>
          </ac:graphicFrameMkLst>
        </pc:graphicFrameChg>
        <pc:graphicFrameChg chg="add del mod">
          <ac:chgData name="Tara Atkins" userId="d57e2997-6406-44f3-9678-0322abe57720" providerId="ADAL" clId="{A4E15540-5E18-487F-B878-702EF936E02B}" dt="2024-10-15T11:00:25.672" v="96" actId="26606"/>
          <ac:graphicFrameMkLst>
            <pc:docMk/>
            <pc:sldMk cId="1995121036" sldId="2619"/>
            <ac:graphicFrameMk id="8" creationId="{8B397E51-8B0A-2D42-9BCD-0B688CE7D966}"/>
          </ac:graphicFrameMkLst>
        </pc:graphicFrameChg>
        <pc:graphicFrameChg chg="add del mod">
          <ac:chgData name="Tara Atkins" userId="d57e2997-6406-44f3-9678-0322abe57720" providerId="ADAL" clId="{A4E15540-5E18-487F-B878-702EF936E02B}" dt="2024-10-15T11:04:10.176" v="190" actId="478"/>
          <ac:graphicFrameMkLst>
            <pc:docMk/>
            <pc:sldMk cId="1995121036" sldId="2619"/>
            <ac:graphicFrameMk id="18" creationId="{A6CE7DE3-2BE7-12F5-18C3-FD00E50F4658}"/>
          </ac:graphicFrameMkLst>
        </pc:graphicFrameChg>
      </pc:sldChg>
      <pc:sldChg chg="addSp delSp modSp mod">
        <pc:chgData name="Tara Atkins" userId="d57e2997-6406-44f3-9678-0322abe57720" providerId="ADAL" clId="{A4E15540-5E18-487F-B878-702EF936E02B}" dt="2024-10-15T11:08:28.652" v="230"/>
        <pc:sldMkLst>
          <pc:docMk/>
          <pc:sldMk cId="1579298120" sldId="2620"/>
        </pc:sldMkLst>
        <pc:spChg chg="mod">
          <ac:chgData name="Tara Atkins" userId="d57e2997-6406-44f3-9678-0322abe57720" providerId="ADAL" clId="{A4E15540-5E18-487F-B878-702EF936E02B}" dt="2024-10-15T10:57:30.762" v="62" actId="26606"/>
          <ac:spMkLst>
            <pc:docMk/>
            <pc:sldMk cId="1579298120" sldId="2620"/>
            <ac:spMk id="2" creationId="{352B1944-75F0-4B44-90DA-0A9D1C342488}"/>
          </ac:spMkLst>
        </pc:spChg>
        <pc:spChg chg="del">
          <ac:chgData name="Tara Atkins" userId="d57e2997-6406-44f3-9678-0322abe57720" providerId="ADAL" clId="{A4E15540-5E18-487F-B878-702EF936E02B}" dt="2024-10-15T10:57:30.762" v="62" actId="26606"/>
          <ac:spMkLst>
            <pc:docMk/>
            <pc:sldMk cId="1579298120" sldId="2620"/>
            <ac:spMk id="3" creationId="{52CABBF6-1543-44BE-A57C-9E1CB46271D5}"/>
          </ac:spMkLst>
        </pc:spChg>
        <pc:graphicFrameChg chg="add mod">
          <ac:chgData name="Tara Atkins" userId="d57e2997-6406-44f3-9678-0322abe57720" providerId="ADAL" clId="{A4E15540-5E18-487F-B878-702EF936E02B}" dt="2024-10-15T11:08:28.652" v="230"/>
          <ac:graphicFrameMkLst>
            <pc:docMk/>
            <pc:sldMk cId="1579298120" sldId="2620"/>
            <ac:graphicFrameMk id="5" creationId="{FD028394-B0E4-EB1E-BA45-C6B433D54532}"/>
          </ac:graphicFrameMkLst>
        </pc:graphicFrameChg>
      </pc:sldChg>
      <pc:sldChg chg="del">
        <pc:chgData name="Tara Atkins" userId="d57e2997-6406-44f3-9678-0322abe57720" providerId="ADAL" clId="{A4E15540-5E18-487F-B878-702EF936E02B}" dt="2024-10-15T14:42:29.735" v="261" actId="47"/>
        <pc:sldMkLst>
          <pc:docMk/>
          <pc:sldMk cId="985178963" sldId="2621"/>
        </pc:sldMkLst>
      </pc:sldChg>
      <pc:sldChg chg="del">
        <pc:chgData name="Tara Atkins" userId="d57e2997-6406-44f3-9678-0322abe57720" providerId="ADAL" clId="{A4E15540-5E18-487F-B878-702EF936E02B}" dt="2024-10-15T14:44:05.216" v="263" actId="47"/>
        <pc:sldMkLst>
          <pc:docMk/>
          <pc:sldMk cId="1167351498" sldId="2622"/>
        </pc:sldMkLst>
      </pc:sldChg>
      <pc:sldChg chg="addSp delSp modSp mod">
        <pc:chgData name="Tara Atkins" userId="d57e2997-6406-44f3-9678-0322abe57720" providerId="ADAL" clId="{A4E15540-5E18-487F-B878-702EF936E02B}" dt="2024-10-15T15:59:35.209" v="955" actId="1076"/>
        <pc:sldMkLst>
          <pc:docMk/>
          <pc:sldMk cId="1003166237" sldId="2623"/>
        </pc:sldMkLst>
        <pc:spChg chg="del">
          <ac:chgData name="Tara Atkins" userId="d57e2997-6406-44f3-9678-0322abe57720" providerId="ADAL" clId="{A4E15540-5E18-487F-B878-702EF936E02B}" dt="2024-10-15T15:59:06.395" v="949" actId="478"/>
          <ac:spMkLst>
            <pc:docMk/>
            <pc:sldMk cId="1003166237" sldId="2623"/>
            <ac:spMk id="2" creationId="{00000000-0000-0000-0000-000000000000}"/>
          </ac:spMkLst>
        </pc:spChg>
        <pc:spChg chg="mod">
          <ac:chgData name="Tara Atkins" userId="d57e2997-6406-44f3-9678-0322abe57720" providerId="ADAL" clId="{A4E15540-5E18-487F-B878-702EF936E02B}" dt="2024-10-15T15:59:29.741" v="954" actId="1076"/>
          <ac:spMkLst>
            <pc:docMk/>
            <pc:sldMk cId="1003166237" sldId="2623"/>
            <ac:spMk id="3" creationId="{00000000-0000-0000-0000-000000000000}"/>
          </ac:spMkLst>
        </pc:spChg>
        <pc:spChg chg="add mod">
          <ac:chgData name="Tara Atkins" userId="d57e2997-6406-44f3-9678-0322abe57720" providerId="ADAL" clId="{A4E15540-5E18-487F-B878-702EF936E02B}" dt="2024-10-15T15:59:25.944" v="953" actId="14100"/>
          <ac:spMkLst>
            <pc:docMk/>
            <pc:sldMk cId="1003166237" sldId="2623"/>
            <ac:spMk id="6" creationId="{5530D941-8EC7-92D8-481C-04DAF73EB519}"/>
          </ac:spMkLst>
        </pc:spChg>
        <pc:picChg chg="add mod">
          <ac:chgData name="Tara Atkins" userId="d57e2997-6406-44f3-9678-0322abe57720" providerId="ADAL" clId="{A4E15540-5E18-487F-B878-702EF936E02B}" dt="2024-10-15T15:59:35.209" v="955" actId="1076"/>
          <ac:picMkLst>
            <pc:docMk/>
            <pc:sldMk cId="1003166237" sldId="2623"/>
            <ac:picMk id="5" creationId="{765B4989-3A81-E439-EEDC-64D7A11500B2}"/>
          </ac:picMkLst>
        </pc:picChg>
      </pc:sldChg>
      <pc:sldChg chg="addSp delSp modSp mod">
        <pc:chgData name="Tara Atkins" userId="d57e2997-6406-44f3-9678-0322abe57720" providerId="ADAL" clId="{A4E15540-5E18-487F-B878-702EF936E02B}" dt="2024-10-15T15:57:29.401" v="938"/>
        <pc:sldMkLst>
          <pc:docMk/>
          <pc:sldMk cId="2272520305" sldId="2624"/>
        </pc:sldMkLst>
        <pc:spChg chg="mod">
          <ac:chgData name="Tara Atkins" userId="d57e2997-6406-44f3-9678-0322abe57720" providerId="ADAL" clId="{A4E15540-5E18-487F-B878-702EF936E02B}" dt="2024-10-15T15:53:27.674" v="910" actId="255"/>
          <ac:spMkLst>
            <pc:docMk/>
            <pc:sldMk cId="2272520305" sldId="2624"/>
            <ac:spMk id="3" creationId="{00000000-0000-0000-0000-000000000000}"/>
          </ac:spMkLst>
        </pc:spChg>
        <pc:spChg chg="del mod">
          <ac:chgData name="Tara Atkins" userId="d57e2997-6406-44f3-9678-0322abe57720" providerId="ADAL" clId="{A4E15540-5E18-487F-B878-702EF936E02B}" dt="2024-10-15T15:54:11.395" v="914" actId="478"/>
          <ac:spMkLst>
            <pc:docMk/>
            <pc:sldMk cId="2272520305" sldId="2624"/>
            <ac:spMk id="5" creationId="{3C76B889-5860-44D4-A9CC-E587D091D4CC}"/>
          </ac:spMkLst>
        </pc:spChg>
        <pc:spChg chg="add mod">
          <ac:chgData name="Tara Atkins" userId="d57e2997-6406-44f3-9678-0322abe57720" providerId="ADAL" clId="{A4E15540-5E18-487F-B878-702EF936E02B}" dt="2024-10-15T15:54:12.736" v="915"/>
          <ac:spMkLst>
            <pc:docMk/>
            <pc:sldMk cId="2272520305" sldId="2624"/>
            <ac:spMk id="7" creationId="{CB75D0EC-55D0-90EC-6843-F801C50C5217}"/>
          </ac:spMkLst>
        </pc:spChg>
        <pc:spChg chg="add mod">
          <ac:chgData name="Tara Atkins" userId="d57e2997-6406-44f3-9678-0322abe57720" providerId="ADAL" clId="{A4E15540-5E18-487F-B878-702EF936E02B}" dt="2024-10-15T15:56:04.532" v="930" actId="404"/>
          <ac:spMkLst>
            <pc:docMk/>
            <pc:sldMk cId="2272520305" sldId="2624"/>
            <ac:spMk id="8" creationId="{EA138990-956A-BE94-7EFA-775E7217BE75}"/>
          </ac:spMkLst>
        </pc:spChg>
        <pc:grpChg chg="add del mod">
          <ac:chgData name="Tara Atkins" userId="d57e2997-6406-44f3-9678-0322abe57720" providerId="ADAL" clId="{A4E15540-5E18-487F-B878-702EF936E02B}" dt="2024-10-15T15:57:28.228" v="937" actId="478"/>
          <ac:grpSpMkLst>
            <pc:docMk/>
            <pc:sldMk cId="2272520305" sldId="2624"/>
            <ac:grpSpMk id="6" creationId="{9E742C27-C982-3A4F-DD42-1133BF0B5EC7}"/>
          </ac:grpSpMkLst>
        </pc:grpChg>
        <pc:graphicFrameChg chg="add mod">
          <ac:chgData name="Tara Atkins" userId="d57e2997-6406-44f3-9678-0322abe57720" providerId="ADAL" clId="{A4E15540-5E18-487F-B878-702EF936E02B}" dt="2024-10-15T15:57:29.401" v="938"/>
          <ac:graphicFrameMkLst>
            <pc:docMk/>
            <pc:sldMk cId="2272520305" sldId="2624"/>
            <ac:graphicFrameMk id="9" creationId="{D5B83A33-1024-B15A-9FEC-4678C63ABD2A}"/>
          </ac:graphicFrameMkLst>
        </pc:graphicFrameChg>
      </pc:sldChg>
      <pc:sldChg chg="addSp delSp modSp mod modClrScheme addCm chgLayout">
        <pc:chgData name="Tara Atkins" userId="d57e2997-6406-44f3-9678-0322abe57720" providerId="ADAL" clId="{A4E15540-5E18-487F-B878-702EF936E02B}" dt="2024-10-16T10:06:53.131" v="1118" actId="1589"/>
        <pc:sldMkLst>
          <pc:docMk/>
          <pc:sldMk cId="729438949" sldId="2625"/>
        </pc:sldMkLst>
        <pc:spChg chg="mod">
          <ac:chgData name="Tara Atkins" userId="d57e2997-6406-44f3-9678-0322abe57720" providerId="ADAL" clId="{A4E15540-5E18-487F-B878-702EF936E02B}" dt="2024-10-15T15:43:11.371" v="865" actId="26606"/>
          <ac:spMkLst>
            <pc:docMk/>
            <pc:sldMk cId="729438949" sldId="2625"/>
            <ac:spMk id="2" creationId="{00000000-0000-0000-0000-000000000000}"/>
          </ac:spMkLst>
        </pc:spChg>
        <pc:spChg chg="del mod">
          <ac:chgData name="Tara Atkins" userId="d57e2997-6406-44f3-9678-0322abe57720" providerId="ADAL" clId="{A4E15540-5E18-487F-B878-702EF936E02B}" dt="2024-10-15T15:42:56.729" v="863" actId="26606"/>
          <ac:spMkLst>
            <pc:docMk/>
            <pc:sldMk cId="729438949" sldId="2625"/>
            <ac:spMk id="3" creationId="{00000000-0000-0000-0000-000000000000}"/>
          </ac:spMkLst>
        </pc:spChg>
        <pc:spChg chg="del">
          <ac:chgData name="Tara Atkins" userId="d57e2997-6406-44f3-9678-0322abe57720" providerId="ADAL" clId="{A4E15540-5E18-487F-B878-702EF936E02B}" dt="2024-10-15T15:39:16.863" v="763" actId="478"/>
          <ac:spMkLst>
            <pc:docMk/>
            <pc:sldMk cId="729438949" sldId="2625"/>
            <ac:spMk id="4" creationId="{00000000-0000-0000-0000-000000000000}"/>
          </ac:spMkLst>
        </pc:spChg>
        <pc:spChg chg="add del mod">
          <ac:chgData name="Tara Atkins" userId="d57e2997-6406-44f3-9678-0322abe57720" providerId="ADAL" clId="{A4E15540-5E18-487F-B878-702EF936E02B}" dt="2024-10-15T15:43:04.955" v="864" actId="478"/>
          <ac:spMkLst>
            <pc:docMk/>
            <pc:sldMk cId="729438949" sldId="2625"/>
            <ac:spMk id="5" creationId="{8578A865-BF5D-4E3C-AAAA-F15B00A3D6A2}"/>
          </ac:spMkLst>
        </pc:spChg>
        <pc:graphicFrameChg chg="add mod modGraphic">
          <ac:chgData name="Tara Atkins" userId="d57e2997-6406-44f3-9678-0322abe57720" providerId="ADAL" clId="{A4E15540-5E18-487F-B878-702EF936E02B}" dt="2024-10-15T15:43:11.371" v="865" actId="26606"/>
          <ac:graphicFrameMkLst>
            <pc:docMk/>
            <pc:sldMk cId="729438949" sldId="2625"/>
            <ac:graphicFrameMk id="7" creationId="{BA6FDA7C-F298-BB6F-F182-9340BAF64717}"/>
          </ac:graphicFrameMkLst>
        </pc:graphicFrameChg>
      </pc:sldChg>
      <pc:sldChg chg="del">
        <pc:chgData name="Tara Atkins" userId="d57e2997-6406-44f3-9678-0322abe57720" providerId="ADAL" clId="{A4E15540-5E18-487F-B878-702EF936E02B}" dt="2024-10-15T15:25:20.604" v="675" actId="47"/>
        <pc:sldMkLst>
          <pc:docMk/>
          <pc:sldMk cId="1544701890" sldId="2626"/>
        </pc:sldMkLst>
      </pc:sldChg>
      <pc:sldChg chg="modSp mod">
        <pc:chgData name="Tara Atkins" userId="d57e2997-6406-44f3-9678-0322abe57720" providerId="ADAL" clId="{A4E15540-5E18-487F-B878-702EF936E02B}" dt="2024-10-15T15:14:39.449" v="592" actId="1076"/>
        <pc:sldMkLst>
          <pc:docMk/>
          <pc:sldMk cId="1316548771" sldId="2630"/>
        </pc:sldMkLst>
        <pc:picChg chg="mod">
          <ac:chgData name="Tara Atkins" userId="d57e2997-6406-44f3-9678-0322abe57720" providerId="ADAL" clId="{A4E15540-5E18-487F-B878-702EF936E02B}" dt="2024-10-15T15:14:39.449" v="592" actId="1076"/>
          <ac:picMkLst>
            <pc:docMk/>
            <pc:sldMk cId="1316548771" sldId="2630"/>
            <ac:picMk id="4" creationId="{7247A19E-BB70-43C9-9D68-459B69343695}"/>
          </ac:picMkLst>
        </pc:picChg>
      </pc:sldChg>
      <pc:sldChg chg="addSp delSp modSp mod modClrScheme chgLayout">
        <pc:chgData name="Tara Atkins" userId="d57e2997-6406-44f3-9678-0322abe57720" providerId="ADAL" clId="{A4E15540-5E18-487F-B878-702EF936E02B}" dt="2024-10-15T15:14:11.714" v="589" actId="20577"/>
        <pc:sldMkLst>
          <pc:docMk/>
          <pc:sldMk cId="3281869448" sldId="2631"/>
        </pc:sldMkLst>
        <pc:spChg chg="mod">
          <ac:chgData name="Tara Atkins" userId="d57e2997-6406-44f3-9678-0322abe57720" providerId="ADAL" clId="{A4E15540-5E18-487F-B878-702EF936E02B}" dt="2024-10-15T15:14:11.714" v="589" actId="20577"/>
          <ac:spMkLst>
            <pc:docMk/>
            <pc:sldMk cId="3281869448" sldId="2631"/>
            <ac:spMk id="2" creationId="{35631C54-5D52-4ECA-B55F-FAB9E4232999}"/>
          </ac:spMkLst>
        </pc:spChg>
        <pc:spChg chg="mod ord">
          <ac:chgData name="Tara Atkins" userId="d57e2997-6406-44f3-9678-0322abe57720" providerId="ADAL" clId="{A4E15540-5E18-487F-B878-702EF936E02B}" dt="2024-10-15T15:13:51.478" v="563" actId="14100"/>
          <ac:spMkLst>
            <pc:docMk/>
            <pc:sldMk cId="3281869448" sldId="2631"/>
            <ac:spMk id="3" creationId="{CAE64513-B5B2-424D-9240-2946AE2F0EA6}"/>
          </ac:spMkLst>
        </pc:spChg>
        <pc:spChg chg="add mod">
          <ac:chgData name="Tara Atkins" userId="d57e2997-6406-44f3-9678-0322abe57720" providerId="ADAL" clId="{A4E15540-5E18-487F-B878-702EF936E02B}" dt="2024-10-15T15:14:01.650" v="565" actId="1076"/>
          <ac:spMkLst>
            <pc:docMk/>
            <pc:sldMk cId="3281869448" sldId="2631"/>
            <ac:spMk id="5" creationId="{7E19AFF0-AF32-46D6-A03A-98CBA9F9F850}"/>
          </ac:spMkLst>
        </pc:spChg>
        <pc:spChg chg="add del mod">
          <ac:chgData name="Tara Atkins" userId="d57e2997-6406-44f3-9678-0322abe57720" providerId="ADAL" clId="{A4E15540-5E18-487F-B878-702EF936E02B}" dt="2024-10-15T15:13:36.140" v="562" actId="26606"/>
          <ac:spMkLst>
            <pc:docMk/>
            <pc:sldMk cId="3281869448" sldId="2631"/>
            <ac:spMk id="11" creationId="{ACE63C88-8FAB-6765-5542-B514C6AC2C19}"/>
          </ac:spMkLst>
        </pc:spChg>
        <pc:graphicFrameChg chg="add mod modGraphic">
          <ac:chgData name="Tara Atkins" userId="d57e2997-6406-44f3-9678-0322abe57720" providerId="ADAL" clId="{A4E15540-5E18-487F-B878-702EF936E02B}" dt="2024-10-15T15:13:57.616" v="564" actId="1076"/>
          <ac:graphicFrameMkLst>
            <pc:docMk/>
            <pc:sldMk cId="3281869448" sldId="2631"/>
            <ac:graphicFrameMk id="6" creationId="{1D9800BD-20BA-F5F1-7E3F-88B672CEA8F4}"/>
          </ac:graphicFrameMkLst>
        </pc:graphicFrameChg>
        <pc:picChg chg="add del">
          <ac:chgData name="Tara Atkins" userId="d57e2997-6406-44f3-9678-0322abe57720" providerId="ADAL" clId="{A4E15540-5E18-487F-B878-702EF936E02B}" dt="2024-10-15T15:10:53.993" v="520" actId="478"/>
          <ac:picMkLst>
            <pc:docMk/>
            <pc:sldMk cId="3281869448" sldId="2631"/>
            <ac:picMk id="4" creationId="{C0BC7A8B-A9F2-4465-A848-F63D4DE23D99}"/>
          </ac:picMkLst>
        </pc:picChg>
      </pc:sldChg>
      <pc:sldChg chg="del">
        <pc:chgData name="Tara Atkins" userId="d57e2997-6406-44f3-9678-0322abe57720" providerId="ADAL" clId="{A4E15540-5E18-487F-B878-702EF936E02B}" dt="2024-10-15T14:40:33.708" v="256" actId="47"/>
        <pc:sldMkLst>
          <pc:docMk/>
          <pc:sldMk cId="1054709597" sldId="2632"/>
        </pc:sldMkLst>
      </pc:sldChg>
      <pc:sldChg chg="del">
        <pc:chgData name="Tara Atkins" userId="d57e2997-6406-44f3-9678-0322abe57720" providerId="ADAL" clId="{A4E15540-5E18-487F-B878-702EF936E02B}" dt="2024-10-15T14:40:32.452" v="255" actId="47"/>
        <pc:sldMkLst>
          <pc:docMk/>
          <pc:sldMk cId="4239968113" sldId="2633"/>
        </pc:sldMkLst>
      </pc:sldChg>
      <pc:sldChg chg="modSp mod">
        <pc:chgData name="Tara Atkins" userId="d57e2997-6406-44f3-9678-0322abe57720" providerId="ADAL" clId="{A4E15540-5E18-487F-B878-702EF936E02B}" dt="2024-10-15T15:23:56.198" v="673" actId="20577"/>
        <pc:sldMkLst>
          <pc:docMk/>
          <pc:sldMk cId="477369239" sldId="2634"/>
        </pc:sldMkLst>
        <pc:spChg chg="mod">
          <ac:chgData name="Tara Atkins" userId="d57e2997-6406-44f3-9678-0322abe57720" providerId="ADAL" clId="{A4E15540-5E18-487F-B878-702EF936E02B}" dt="2024-10-15T15:23:56.198" v="673" actId="20577"/>
          <ac:spMkLst>
            <pc:docMk/>
            <pc:sldMk cId="477369239" sldId="2634"/>
            <ac:spMk id="2" creationId="{38A08302-FBE4-4AFE-AB94-5D04FA2DFD5C}"/>
          </ac:spMkLst>
        </pc:spChg>
      </pc:sldChg>
      <pc:sldChg chg="addCm modCm">
        <pc:chgData name="Tara Atkins" userId="d57e2997-6406-44f3-9678-0322abe57720" providerId="ADAL" clId="{A4E15540-5E18-487F-B878-702EF936E02B}" dt="2024-10-16T10:04:28.825" v="1113"/>
        <pc:sldMkLst>
          <pc:docMk/>
          <pc:sldMk cId="1658678605" sldId="2635"/>
        </pc:sldMkLst>
      </pc:sldChg>
      <pc:sldChg chg="del">
        <pc:chgData name="Tara Atkins" userId="d57e2997-6406-44f3-9678-0322abe57720" providerId="ADAL" clId="{A4E15540-5E18-487F-B878-702EF936E02B}" dt="2024-10-15T14:40:00.610" v="250" actId="47"/>
        <pc:sldMkLst>
          <pc:docMk/>
          <pc:sldMk cId="2036739969" sldId="2636"/>
        </pc:sldMkLst>
      </pc:sldChg>
      <pc:sldChg chg="del">
        <pc:chgData name="Tara Atkins" userId="d57e2997-6406-44f3-9678-0322abe57720" providerId="ADAL" clId="{A4E15540-5E18-487F-B878-702EF936E02B}" dt="2024-10-15T14:40:19.236" v="253" actId="47"/>
        <pc:sldMkLst>
          <pc:docMk/>
          <pc:sldMk cId="1155336163" sldId="2637"/>
        </pc:sldMkLst>
      </pc:sldChg>
      <pc:sldChg chg="delSp del">
        <pc:chgData name="Tara Atkins" userId="d57e2997-6406-44f3-9678-0322abe57720" providerId="ADAL" clId="{A4E15540-5E18-487F-B878-702EF936E02B}" dt="2024-10-15T14:40:17.628" v="252" actId="47"/>
        <pc:sldMkLst>
          <pc:docMk/>
          <pc:sldMk cId="3794409146" sldId="2639"/>
        </pc:sldMkLst>
        <pc:spChg chg="del">
          <ac:chgData name="Tara Atkins" userId="d57e2997-6406-44f3-9678-0322abe57720" providerId="ADAL" clId="{A4E15540-5E18-487F-B878-702EF936E02B}" dt="2024-10-15T14:40:09.114" v="251" actId="478"/>
          <ac:spMkLst>
            <pc:docMk/>
            <pc:sldMk cId="3794409146" sldId="2639"/>
            <ac:spMk id="2" creationId="{93CC6391-55E3-46C7-A9AA-469EB5EC5845}"/>
          </ac:spMkLst>
        </pc:spChg>
      </pc:sldChg>
      <pc:sldChg chg="add">
        <pc:chgData name="Tara Atkins" userId="d57e2997-6406-44f3-9678-0322abe57720" providerId="ADAL" clId="{A4E15540-5E18-487F-B878-702EF936E02B}" dt="2024-10-15T10:57:05.503" v="61"/>
        <pc:sldMkLst>
          <pc:docMk/>
          <pc:sldMk cId="2718204056" sldId="3066"/>
        </pc:sldMkLst>
      </pc:sldChg>
      <pc:sldChg chg="modSp mod">
        <pc:chgData name="Tara Atkins" userId="d57e2997-6406-44f3-9678-0322abe57720" providerId="ADAL" clId="{A4E15540-5E18-487F-B878-702EF936E02B}" dt="2024-10-15T14:36:37.375" v="246" actId="20577"/>
        <pc:sldMkLst>
          <pc:docMk/>
          <pc:sldMk cId="3670272295" sldId="3068"/>
        </pc:sldMkLst>
        <pc:spChg chg="mod">
          <ac:chgData name="Tara Atkins" userId="d57e2997-6406-44f3-9678-0322abe57720" providerId="ADAL" clId="{A4E15540-5E18-487F-B878-702EF936E02B}" dt="2024-10-15T14:36:37.375" v="246" actId="20577"/>
          <ac:spMkLst>
            <pc:docMk/>
            <pc:sldMk cId="3670272295" sldId="3068"/>
            <ac:spMk id="2" creationId="{0991628C-E45B-E73D-3B64-1E4CC0E718FD}"/>
          </ac:spMkLst>
        </pc:spChg>
      </pc:sldChg>
      <pc:sldChg chg="addCm modCm">
        <pc:chgData name="Tara Atkins" userId="d57e2997-6406-44f3-9678-0322abe57720" providerId="ADAL" clId="{A4E15540-5E18-487F-B878-702EF936E02B}" dt="2024-10-15T16:08:04.361" v="1015"/>
        <pc:sldMkLst>
          <pc:docMk/>
          <pc:sldMk cId="2021881759" sldId="3078"/>
        </pc:sldMkLst>
      </pc:sldChg>
      <pc:sldChg chg="ord">
        <pc:chgData name="Tara Atkins" userId="d57e2997-6406-44f3-9678-0322abe57720" providerId="ADAL" clId="{A4E15540-5E18-487F-B878-702EF936E02B}" dt="2024-10-15T11:08:54.330" v="232"/>
        <pc:sldMkLst>
          <pc:docMk/>
          <pc:sldMk cId="3547925572" sldId="2134806589"/>
        </pc:sldMkLst>
      </pc:sldChg>
      <pc:sldMasterChg chg="del delSldLayout">
        <pc:chgData name="Tara Atkins" userId="d57e2997-6406-44f3-9678-0322abe57720" providerId="ADAL" clId="{A4E15540-5E18-487F-B878-702EF936E02B}" dt="2024-10-15T14:44:14.774" v="278" actId="47"/>
        <pc:sldMasterMkLst>
          <pc:docMk/>
          <pc:sldMasterMk cId="2384729011" sldId="2147484865"/>
        </pc:sldMasterMkLst>
        <pc:sldLayoutChg chg="del">
          <pc:chgData name="Tara Atkins" userId="d57e2997-6406-44f3-9678-0322abe57720" providerId="ADAL" clId="{A4E15540-5E18-487F-B878-702EF936E02B}" dt="2024-10-15T14:44:14.774" v="278" actId="47"/>
          <pc:sldLayoutMkLst>
            <pc:docMk/>
            <pc:sldMasterMk cId="2384729011" sldId="2147484865"/>
            <pc:sldLayoutMk cId="3864477054" sldId="2147484866"/>
          </pc:sldLayoutMkLst>
        </pc:sldLayoutChg>
        <pc:sldLayoutChg chg="del">
          <pc:chgData name="Tara Atkins" userId="d57e2997-6406-44f3-9678-0322abe57720" providerId="ADAL" clId="{A4E15540-5E18-487F-B878-702EF936E02B}" dt="2024-10-15T14:44:14.774" v="278" actId="47"/>
          <pc:sldLayoutMkLst>
            <pc:docMk/>
            <pc:sldMasterMk cId="2384729011" sldId="2147484865"/>
            <pc:sldLayoutMk cId="2054794284" sldId="2147484867"/>
          </pc:sldLayoutMkLst>
        </pc:sldLayoutChg>
        <pc:sldLayoutChg chg="del">
          <pc:chgData name="Tara Atkins" userId="d57e2997-6406-44f3-9678-0322abe57720" providerId="ADAL" clId="{A4E15540-5E18-487F-B878-702EF936E02B}" dt="2024-10-15T14:44:14.774" v="278" actId="47"/>
          <pc:sldLayoutMkLst>
            <pc:docMk/>
            <pc:sldMasterMk cId="2384729011" sldId="2147484865"/>
            <pc:sldLayoutMk cId="1277015932" sldId="2147484868"/>
          </pc:sldLayoutMkLst>
        </pc:sldLayoutChg>
        <pc:sldLayoutChg chg="del">
          <pc:chgData name="Tara Atkins" userId="d57e2997-6406-44f3-9678-0322abe57720" providerId="ADAL" clId="{A4E15540-5E18-487F-B878-702EF936E02B}" dt="2024-10-15T14:44:14.774" v="278" actId="47"/>
          <pc:sldLayoutMkLst>
            <pc:docMk/>
            <pc:sldMasterMk cId="2384729011" sldId="2147484865"/>
            <pc:sldLayoutMk cId="2409884755" sldId="2147484869"/>
          </pc:sldLayoutMkLst>
        </pc:sldLayoutChg>
        <pc:sldLayoutChg chg="del">
          <pc:chgData name="Tara Atkins" userId="d57e2997-6406-44f3-9678-0322abe57720" providerId="ADAL" clId="{A4E15540-5E18-487F-B878-702EF936E02B}" dt="2024-10-15T14:44:14.774" v="278" actId="47"/>
          <pc:sldLayoutMkLst>
            <pc:docMk/>
            <pc:sldMasterMk cId="2384729011" sldId="2147484865"/>
            <pc:sldLayoutMk cId="2695292918" sldId="2147484870"/>
          </pc:sldLayoutMkLst>
        </pc:sldLayoutChg>
        <pc:sldLayoutChg chg="del">
          <pc:chgData name="Tara Atkins" userId="d57e2997-6406-44f3-9678-0322abe57720" providerId="ADAL" clId="{A4E15540-5E18-487F-B878-702EF936E02B}" dt="2024-10-15T14:44:14.774" v="278" actId="47"/>
          <pc:sldLayoutMkLst>
            <pc:docMk/>
            <pc:sldMasterMk cId="2384729011" sldId="2147484865"/>
            <pc:sldLayoutMk cId="1630246696" sldId="2147484871"/>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4-10-15T17:07:55.257" idx="3">
    <p:pos x="10" y="10"/>
    <p:text>Need to include Matthews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4-10-15T15:47:31.384" idx="1">
    <p:pos x="6330" y="1191"/>
    <p:text>Factsheet needs updating</p:text>
    <p:extLst>
      <p:ext uri="{C676402C-5697-4E1C-873F-D02D1690AC5C}">
        <p15:threadingInfo xmlns:p15="http://schemas.microsoft.com/office/powerpoint/2012/main" timeZoneBias="-60"/>
      </p:ext>
    </p:extLst>
  </p:cm>
  <p:cm authorId="4" dt="2024-10-15T23:12:58.054" idx="2">
    <p:pos x="6330" y="1327"/>
    <p:text>yes agree, some of the links are not working too
</p:text>
    <p:extLst>
      <p:ext uri="{C676402C-5697-4E1C-873F-D02D1690AC5C}">
        <p15:threadingInfo xmlns:p15="http://schemas.microsoft.com/office/powerpoint/2012/main" timeZoneBias="420">
          <p15:parentCm authorId="3"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4-10-15T23:14:14.637" idx="3">
    <p:pos x="7365" y="1160"/>
    <p:text>Do we still run the 3 committees?
</p:text>
    <p:extLst>
      <p:ext uri="{C676402C-5697-4E1C-873F-D02D1690AC5C}">
        <p15:threadingInfo xmlns:p15="http://schemas.microsoft.com/office/powerpoint/2012/main" timeZoneBias="420"/>
      </p:ext>
    </p:extLst>
  </p:cm>
  <p:cm authorId="3" dt="2024-10-16T11:02:59.175" idx="4">
    <p:pos x="7365" y="1296"/>
    <p:text>When they are needed yes.</p:text>
    <p:extLst>
      <p:ext uri="{C676402C-5697-4E1C-873F-D02D1690AC5C}">
        <p15:threadingInfo xmlns:p15="http://schemas.microsoft.com/office/powerpoint/2012/main" timeZoneBias="-60">
          <p15:parentCm authorId="4"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4-10-16T11:04:20.330" idx="5">
    <p:pos x="10" y="10"/>
    <p:text>Need to look at the links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4-10-15T23:19:40.332" idx="4">
    <p:pos x="10" y="10"/>
    <p:text>I get a warning when trying to open the link?
</p:text>
    <p:extLst>
      <p:ext uri="{C676402C-5697-4E1C-873F-D02D1690AC5C}">
        <p15:threadingInfo xmlns:p15="http://schemas.microsoft.com/office/powerpoint/2012/main" timeZoneBias="420"/>
      </p:ext>
    </p:extLst>
  </p:cm>
  <p:cm authorId="3" dt="2024-10-16T11:05:24.519" idx="6">
    <p:pos x="10" y="146"/>
    <p:text>Thats strange as I don't</p:text>
    <p:extLst>
      <p:ext uri="{C676402C-5697-4E1C-873F-D02D1690AC5C}">
        <p15:threadingInfo xmlns:p15="http://schemas.microsoft.com/office/powerpoint/2012/main" timeZoneBias="-60">
          <p15:parentCm authorId="4" idx="4"/>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4-10-15T16:28:30.283" idx="2">
    <p:pos x="10" y="10"/>
    <p:text>Look at this slide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4-10-15T23:20:44.259" idx="5">
    <p:pos x="7365" y="1160"/>
    <p:text>The text underlined - should these be links ?  
</p:text>
    <p:extLst>
      <p:ext uri="{C676402C-5697-4E1C-873F-D02D1690AC5C}">
        <p15:threadingInfo xmlns:p15="http://schemas.microsoft.com/office/powerpoint/2012/main" timeZoneBias="420"/>
      </p:ext>
    </p:extLst>
  </p:cm>
  <p:cm authorId="3" dt="2024-10-16T11:06:53.078" idx="7">
    <p:pos x="7365" y="1296"/>
    <p:text>Yes and they are. Or they are for me</p:text>
    <p:extLst>
      <p:ext uri="{C676402C-5697-4E1C-873F-D02D1690AC5C}">
        <p15:threadingInfo xmlns:p15="http://schemas.microsoft.com/office/powerpoint/2012/main" timeZoneBias="-60">
          <p15:parentCm authorId="4" idx="5"/>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4-10-15T23:22:53.284" idx="7">
    <p:pos x="10" y="10"/>
    <p:text>when trying to open link - message saying it cannot be opened securely - and wont open - maybe our IT security?
</p:text>
    <p:extLst>
      <p:ext uri="{C676402C-5697-4E1C-873F-D02D1690AC5C}">
        <p15:threadingInfo xmlns:p15="http://schemas.microsoft.com/office/powerpoint/2012/main" timeZoneBias="420"/>
      </p:ext>
    </p:extLst>
  </p:cm>
  <p:cm authorId="3" dt="2024-10-16T11:07:46.845" idx="8">
    <p:pos x="10" y="146"/>
    <p:text>It works for me.</p:text>
    <p:extLst>
      <p:ext uri="{C676402C-5697-4E1C-873F-D02D1690AC5C}">
        <p15:threadingInfo xmlns:p15="http://schemas.microsoft.com/office/powerpoint/2012/main" timeZoneBias="-60">
          <p15:parentCm authorId="4" idx="7"/>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2.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7.xml"/><Relationship Id="rId1" Type="http://schemas.openxmlformats.org/officeDocument/2006/relationships/slide" Target="../slides/slide46.xml"/><Relationship Id="rId5" Type="http://schemas.openxmlformats.org/officeDocument/2006/relationships/slide" Target="../slides/slide50.xml"/><Relationship Id="rId4" Type="http://schemas.openxmlformats.org/officeDocument/2006/relationships/slide" Target="../slides/slide49.xml"/></Relationships>
</file>

<file path=ppt/diagrams/_rels/data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19.xml.rels><?xml version="1.0" encoding="UTF-8" standalone="yes"?>
<Relationships xmlns="http://schemas.openxmlformats.org/package/2006/relationships"><Relationship Id="rId1" Type="http://schemas.openxmlformats.org/officeDocument/2006/relationships/hyperlink" Target="http://www.fpsregs.org/images/admin/Data-score-weighting.xlsx" TargetMode="External"/></Relationships>
</file>

<file path=ppt/diagrams/_rels/data2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hyperlink" Target="https://www.thepensionsregulator.gov.uk/en/trustees/contributions-data-and-transfers/dashboards-guidance" TargetMode="External"/><Relationship Id="rId1" Type="http://schemas.openxmlformats.org/officeDocument/2006/relationships/hyperlink" Target="https://www.pensionsdashboardsprogramme.org.uk/" TargetMode="Externa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8" Type="http://schemas.openxmlformats.org/officeDocument/2006/relationships/hyperlink" Target="https://www.fpsregs.org/index.php/bulletins-and-circulars/bulletins" TargetMode="External"/><Relationship Id="rId3" Type="http://schemas.openxmlformats.org/officeDocument/2006/relationships/hyperlink" Target="https://www.fpsregs.org/images/Age-discrimination/COA-Lord-Chancellor-v-McCloud-and-Ors-December-2019.pdf" TargetMode="External"/><Relationship Id="rId7" Type="http://schemas.openxmlformats.org/officeDocument/2006/relationships/hyperlink" Target="https://fpsmember.org/sites/default/files/documents/Remedy%20FAQs%2014032024_0.pdf" TargetMode="External"/><Relationship Id="rId2" Type="http://schemas.openxmlformats.org/officeDocument/2006/relationships/hyperlink" Target="https://www.fpsregs.org/index.php" TargetMode="External"/><Relationship Id="rId1" Type="http://schemas.openxmlformats.org/officeDocument/2006/relationships/hyperlink" Target="https://www.fpsregs.org/index.php/age-discrimination-remedy/retrospective-remedy" TargetMode="External"/><Relationship Id="rId6" Type="http://schemas.openxmlformats.org/officeDocument/2006/relationships/hyperlink" Target="https://fpsmember.org/remedy" TargetMode="External"/><Relationship Id="rId5" Type="http://schemas.openxmlformats.org/officeDocument/2006/relationships/hyperlink" Target="https://fpsmember.org/" TargetMode="External"/><Relationship Id="rId4" Type="http://schemas.openxmlformats.org/officeDocument/2006/relationships/hyperlink" Target="https://www.fpsregs.org/index.php/age-discrimination-remedy" TargetMode="External"/><Relationship Id="rId9" Type="http://schemas.openxmlformats.org/officeDocument/2006/relationships/hyperlink" Target="https://www.fpsregs.org/index.php/events/fps-coffee-mornings" TargetMode="External"/></Relationships>
</file>

<file path=ppt/diagrams/_rels/data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svg"/><Relationship Id="rId7" Type="http://schemas.openxmlformats.org/officeDocument/2006/relationships/image" Target="../media/image37.svg"/><Relationship Id="rId2" Type="http://schemas.openxmlformats.org/officeDocument/2006/relationships/image" Target="../media/image33.png"/><Relationship Id="rId1" Type="http://schemas.openxmlformats.org/officeDocument/2006/relationships/hyperlink" Target="http://www.fpsregs.org/images/Bulletins/Bulletin-34-June-2020/Bulletin-34-Appendix-2-Draft-FPS-admin-strategy-June-2020.pdf" TargetMode="External"/><Relationship Id="rId6" Type="http://schemas.openxmlformats.org/officeDocument/2006/relationships/image" Target="../media/image18.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9.xml.rels><?xml version="1.0" encoding="UTF-8" standalone="yes"?>
<Relationships xmlns="http://schemas.openxmlformats.org/package/2006/relationships"><Relationship Id="rId1" Type="http://schemas.openxmlformats.org/officeDocument/2006/relationships/hyperlink" Target="http://www.fpsregs.org/images/admin/Data-score-weighting.xlsx" TargetMode="External"/></Relationships>
</file>

<file path=ppt/diagrams/_rels/drawing21.xml.rels><?xml version="1.0" encoding="UTF-8" standalone="yes"?>
<Relationships xmlns="http://schemas.openxmlformats.org/package/2006/relationships"><Relationship Id="rId8" Type="http://schemas.openxmlformats.org/officeDocument/2006/relationships/hyperlink" Target="https://www.thepensionsregulator.gov.uk/en/trustees/contributions-data-and-transfers/dashboards-guidance" TargetMode="External"/><Relationship Id="rId3" Type="http://schemas.openxmlformats.org/officeDocument/2006/relationships/image" Target="../media/image69.png"/><Relationship Id="rId7" Type="http://schemas.openxmlformats.org/officeDocument/2006/relationships/image" Target="../media/image72.sv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1.png"/><Relationship Id="rId5" Type="http://schemas.openxmlformats.org/officeDocument/2006/relationships/hyperlink" Target="https://www.pensionsdashboardsprogramme.org.uk/" TargetMode="External"/><Relationship Id="rId4" Type="http://schemas.openxmlformats.org/officeDocument/2006/relationships/image" Target="../media/image70.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8" Type="http://schemas.openxmlformats.org/officeDocument/2006/relationships/hyperlink" Target="https://www.fpsregs.org/index.php/bulletins-and-circulars/bulletins" TargetMode="External"/><Relationship Id="rId3" Type="http://schemas.openxmlformats.org/officeDocument/2006/relationships/hyperlink" Target="https://www.fpsregs.org/images/Age-discrimination/COA-Lord-Chancellor-v-McCloud-and-Ors-December-2019.pdf" TargetMode="External"/><Relationship Id="rId7" Type="http://schemas.openxmlformats.org/officeDocument/2006/relationships/hyperlink" Target="https://fpsmember.org/sites/default/files/documents/Remedy%20FAQs%2014032024_0.pdf" TargetMode="External"/><Relationship Id="rId2" Type="http://schemas.openxmlformats.org/officeDocument/2006/relationships/hyperlink" Target="https://www.fpsregs.org/index.php" TargetMode="External"/><Relationship Id="rId1" Type="http://schemas.openxmlformats.org/officeDocument/2006/relationships/hyperlink" Target="https://www.fpsregs.org/index.php/age-discrimination-remedy/retrospective-remedy" TargetMode="External"/><Relationship Id="rId6" Type="http://schemas.openxmlformats.org/officeDocument/2006/relationships/hyperlink" Target="https://fpsmember.org/remedy" TargetMode="External"/><Relationship Id="rId5" Type="http://schemas.openxmlformats.org/officeDocument/2006/relationships/hyperlink" Target="https://fpsmember.org/" TargetMode="External"/><Relationship Id="rId4" Type="http://schemas.openxmlformats.org/officeDocument/2006/relationships/hyperlink" Target="https://www.fpsregs.org/index.php/age-discrimination-remedy" TargetMode="External"/><Relationship Id="rId9" Type="http://schemas.openxmlformats.org/officeDocument/2006/relationships/hyperlink" Target="https://www.fpsregs.org/index.php/events/fps-coffee-mornings" TargetMode="External"/></Relationships>
</file>

<file path=ppt/diagrams/_rels/drawing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http://www.fpsregs.org/images/Bulletins/Bulletin-34-June-2020/Bulletin-34-Appendix-2-Draft-FPS-admin-strategy-June-2020.pdf" TargetMode="External"/><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5" Type="http://schemas.openxmlformats.org/officeDocument/2006/relationships/image" Target="../media/image18.png"/><Relationship Id="rId4" Type="http://schemas.openxmlformats.org/officeDocument/2006/relationships/image" Target="../media/image36.svg"/><Relationship Id="rId9"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6CB09-4A92-49BA-8CEE-F31836FD54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739CDBB-AB9E-4C6F-AEB9-62A8C41BF80B}">
      <dgm:prSet/>
      <dgm:spPr/>
      <dgm:t>
        <a:bodyPr/>
        <a:lstStyle/>
        <a:p>
          <a:r>
            <a:rPr lang="en-GB" dirty="0"/>
            <a:t>LGA is a politically-led, cross-party organisation that works on behalf of councils to ensure local government has a strong, credible voice with national government.  </a:t>
          </a:r>
          <a:endParaRPr lang="en-US" dirty="0"/>
        </a:p>
      </dgm:t>
    </dgm:pt>
    <dgm:pt modelId="{A553EAF3-11F9-40C3-91EA-B65135B59840}" type="parTrans" cxnId="{92DA6810-E9A2-4B5F-9D19-EA3A24BDB31B}">
      <dgm:prSet/>
      <dgm:spPr/>
      <dgm:t>
        <a:bodyPr/>
        <a:lstStyle/>
        <a:p>
          <a:endParaRPr lang="en-US"/>
        </a:p>
      </dgm:t>
    </dgm:pt>
    <dgm:pt modelId="{6C13CCA6-FBF5-4359-B276-3FF1EE900D83}" type="sibTrans" cxnId="{92DA6810-E9A2-4B5F-9D19-EA3A24BDB31B}">
      <dgm:prSet/>
      <dgm:spPr/>
      <dgm:t>
        <a:bodyPr/>
        <a:lstStyle/>
        <a:p>
          <a:endParaRPr lang="en-US"/>
        </a:p>
      </dgm:t>
    </dgm:pt>
    <dgm:pt modelId="{E40BC70B-612C-4C5D-822C-66EA09B03DEC}">
      <dgm:prSet/>
      <dgm:spPr/>
      <dgm:t>
        <a:bodyPr/>
        <a:lstStyle/>
        <a:p>
          <a:r>
            <a:rPr lang="en-GB"/>
            <a:t>The pensions team sits alongside our workforce colleagues to work with public sector bodies to manage their workforce and pensions, and our particular role is to work with the Fire and Rescue representing employers’ interests to central government and other bodies on Firefighters Pensions policy.  </a:t>
          </a:r>
          <a:endParaRPr lang="en-US"/>
        </a:p>
      </dgm:t>
    </dgm:pt>
    <dgm:pt modelId="{7F9026FC-A41A-4D90-AB7C-93D84D4B9659}" type="parTrans" cxnId="{A4C3B703-05FF-4116-8CA2-D744202D4B2B}">
      <dgm:prSet/>
      <dgm:spPr/>
      <dgm:t>
        <a:bodyPr/>
        <a:lstStyle/>
        <a:p>
          <a:endParaRPr lang="en-US"/>
        </a:p>
      </dgm:t>
    </dgm:pt>
    <dgm:pt modelId="{6B89AB84-B1F3-45E2-A76E-D8B8C58532C5}" type="sibTrans" cxnId="{A4C3B703-05FF-4116-8CA2-D744202D4B2B}">
      <dgm:prSet/>
      <dgm:spPr/>
      <dgm:t>
        <a:bodyPr/>
        <a:lstStyle/>
        <a:p>
          <a:endParaRPr lang="en-US"/>
        </a:p>
      </dgm:t>
    </dgm:pt>
    <dgm:pt modelId="{433AF90D-1433-4E0D-A898-415B4504A42E}" type="pres">
      <dgm:prSet presAssocID="{6936CB09-4A92-49BA-8CEE-F31836FD5451}" presName="root" presStyleCnt="0">
        <dgm:presLayoutVars>
          <dgm:dir/>
          <dgm:resizeHandles val="exact"/>
        </dgm:presLayoutVars>
      </dgm:prSet>
      <dgm:spPr/>
    </dgm:pt>
    <dgm:pt modelId="{1F9CB38B-4E6D-4C6D-A2F1-2AAA0703AF9C}" type="pres">
      <dgm:prSet presAssocID="{6936CB09-4A92-49BA-8CEE-F31836FD5451}" presName="container" presStyleCnt="0">
        <dgm:presLayoutVars>
          <dgm:dir/>
          <dgm:resizeHandles val="exact"/>
        </dgm:presLayoutVars>
      </dgm:prSet>
      <dgm:spPr/>
    </dgm:pt>
    <dgm:pt modelId="{BF9DD2C6-2672-4089-9D51-3CFC9BFC7719}" type="pres">
      <dgm:prSet presAssocID="{E739CDBB-AB9E-4C6F-AEB9-62A8C41BF80B}" presName="compNode" presStyleCnt="0"/>
      <dgm:spPr/>
    </dgm:pt>
    <dgm:pt modelId="{A2C73149-85F7-4B34-8229-0E794B43E580}" type="pres">
      <dgm:prSet presAssocID="{E739CDBB-AB9E-4C6F-AEB9-62A8C41BF80B}" presName="iconBgRect" presStyleLbl="bgShp" presStyleIdx="0" presStyleCnt="2"/>
      <dgm:spPr/>
    </dgm:pt>
    <dgm:pt modelId="{AF227554-C46F-496E-8933-69047D0216E6}" type="pres">
      <dgm:prSet presAssocID="{E739CDBB-AB9E-4C6F-AEB9-62A8C41BF8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8332C80-D17F-407C-BADE-F1B42C47BC80}" type="pres">
      <dgm:prSet presAssocID="{E739CDBB-AB9E-4C6F-AEB9-62A8C41BF80B}" presName="spaceRect" presStyleCnt="0"/>
      <dgm:spPr/>
    </dgm:pt>
    <dgm:pt modelId="{1A2289F2-051A-4C05-9CC0-C30D49C1A068}" type="pres">
      <dgm:prSet presAssocID="{E739CDBB-AB9E-4C6F-AEB9-62A8C41BF80B}" presName="textRect" presStyleLbl="revTx" presStyleIdx="0" presStyleCnt="2">
        <dgm:presLayoutVars>
          <dgm:chMax val="1"/>
          <dgm:chPref val="1"/>
        </dgm:presLayoutVars>
      </dgm:prSet>
      <dgm:spPr/>
    </dgm:pt>
    <dgm:pt modelId="{96E1A45E-E481-4ABE-BDF6-C644D27C0056}" type="pres">
      <dgm:prSet presAssocID="{6C13CCA6-FBF5-4359-B276-3FF1EE900D83}" presName="sibTrans" presStyleLbl="sibTrans2D1" presStyleIdx="0" presStyleCnt="0"/>
      <dgm:spPr/>
    </dgm:pt>
    <dgm:pt modelId="{85B80021-668B-4F4F-B60B-473268C173E0}" type="pres">
      <dgm:prSet presAssocID="{E40BC70B-612C-4C5D-822C-66EA09B03DEC}" presName="compNode" presStyleCnt="0"/>
      <dgm:spPr/>
    </dgm:pt>
    <dgm:pt modelId="{A84091EA-DD4C-497D-8198-6E12DF859691}" type="pres">
      <dgm:prSet presAssocID="{E40BC70B-612C-4C5D-822C-66EA09B03DEC}" presName="iconBgRect" presStyleLbl="bgShp" presStyleIdx="1" presStyleCnt="2"/>
      <dgm:spPr/>
    </dgm:pt>
    <dgm:pt modelId="{728FC76A-A182-43DE-8DEA-2D026B832911}" type="pres">
      <dgm:prSet presAssocID="{E40BC70B-612C-4C5D-822C-66EA09B03D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B234405-843E-428E-BDF8-D7A3661C0BCC}" type="pres">
      <dgm:prSet presAssocID="{E40BC70B-612C-4C5D-822C-66EA09B03DEC}" presName="spaceRect" presStyleCnt="0"/>
      <dgm:spPr/>
    </dgm:pt>
    <dgm:pt modelId="{ED7FF6BE-4227-4ACE-8FCB-A02B85A56194}" type="pres">
      <dgm:prSet presAssocID="{E40BC70B-612C-4C5D-822C-66EA09B03DEC}" presName="textRect" presStyleLbl="revTx" presStyleIdx="1" presStyleCnt="2">
        <dgm:presLayoutVars>
          <dgm:chMax val="1"/>
          <dgm:chPref val="1"/>
        </dgm:presLayoutVars>
      </dgm:prSet>
      <dgm:spPr/>
    </dgm:pt>
  </dgm:ptLst>
  <dgm:cxnLst>
    <dgm:cxn modelId="{A4C3B703-05FF-4116-8CA2-D744202D4B2B}" srcId="{6936CB09-4A92-49BA-8CEE-F31836FD5451}" destId="{E40BC70B-612C-4C5D-822C-66EA09B03DEC}" srcOrd="1" destOrd="0" parTransId="{7F9026FC-A41A-4D90-AB7C-93D84D4B9659}" sibTransId="{6B89AB84-B1F3-45E2-A76E-D8B8C58532C5}"/>
    <dgm:cxn modelId="{2605F60F-34B0-4745-8AF6-4416BF3B2679}" type="presOf" srcId="{6936CB09-4A92-49BA-8CEE-F31836FD5451}" destId="{433AF90D-1433-4E0D-A898-415B4504A42E}" srcOrd="0" destOrd="0" presId="urn:microsoft.com/office/officeart/2018/2/layout/IconCircleList"/>
    <dgm:cxn modelId="{92DA6810-E9A2-4B5F-9D19-EA3A24BDB31B}" srcId="{6936CB09-4A92-49BA-8CEE-F31836FD5451}" destId="{E739CDBB-AB9E-4C6F-AEB9-62A8C41BF80B}" srcOrd="0" destOrd="0" parTransId="{A553EAF3-11F9-40C3-91EA-B65135B59840}" sibTransId="{6C13CCA6-FBF5-4359-B276-3FF1EE900D83}"/>
    <dgm:cxn modelId="{9FD93A32-14EF-4DD7-9292-BB3BD1CE619C}" type="presOf" srcId="{6C13CCA6-FBF5-4359-B276-3FF1EE900D83}" destId="{96E1A45E-E481-4ABE-BDF6-C644D27C0056}" srcOrd="0" destOrd="0" presId="urn:microsoft.com/office/officeart/2018/2/layout/IconCircleList"/>
    <dgm:cxn modelId="{40F2D588-AB33-48B8-912E-5498DD1DE147}" type="presOf" srcId="{E40BC70B-612C-4C5D-822C-66EA09B03DEC}" destId="{ED7FF6BE-4227-4ACE-8FCB-A02B85A56194}" srcOrd="0" destOrd="0" presId="urn:microsoft.com/office/officeart/2018/2/layout/IconCircleList"/>
    <dgm:cxn modelId="{8665629F-B4D8-45FB-8FDA-56C35DFF8A00}" type="presOf" srcId="{E739CDBB-AB9E-4C6F-AEB9-62A8C41BF80B}" destId="{1A2289F2-051A-4C05-9CC0-C30D49C1A068}" srcOrd="0" destOrd="0" presId="urn:microsoft.com/office/officeart/2018/2/layout/IconCircleList"/>
    <dgm:cxn modelId="{6BBE5DE4-57AB-45AA-A5FF-ADB599307F71}" type="presParOf" srcId="{433AF90D-1433-4E0D-A898-415B4504A42E}" destId="{1F9CB38B-4E6D-4C6D-A2F1-2AAA0703AF9C}" srcOrd="0" destOrd="0" presId="urn:microsoft.com/office/officeart/2018/2/layout/IconCircleList"/>
    <dgm:cxn modelId="{1A134CE8-99B3-4425-B748-C58159D91965}" type="presParOf" srcId="{1F9CB38B-4E6D-4C6D-A2F1-2AAA0703AF9C}" destId="{BF9DD2C6-2672-4089-9D51-3CFC9BFC7719}" srcOrd="0" destOrd="0" presId="urn:microsoft.com/office/officeart/2018/2/layout/IconCircleList"/>
    <dgm:cxn modelId="{33EA29DC-11D5-404E-9C63-72ADA737E65B}" type="presParOf" srcId="{BF9DD2C6-2672-4089-9D51-3CFC9BFC7719}" destId="{A2C73149-85F7-4B34-8229-0E794B43E580}" srcOrd="0" destOrd="0" presId="urn:microsoft.com/office/officeart/2018/2/layout/IconCircleList"/>
    <dgm:cxn modelId="{4C84831E-C9BA-42F3-B342-3D17E03A9511}" type="presParOf" srcId="{BF9DD2C6-2672-4089-9D51-3CFC9BFC7719}" destId="{AF227554-C46F-496E-8933-69047D0216E6}" srcOrd="1" destOrd="0" presId="urn:microsoft.com/office/officeart/2018/2/layout/IconCircleList"/>
    <dgm:cxn modelId="{0D09E060-711C-4867-B526-25BA360EB1C5}" type="presParOf" srcId="{BF9DD2C6-2672-4089-9D51-3CFC9BFC7719}" destId="{B8332C80-D17F-407C-BADE-F1B42C47BC80}" srcOrd="2" destOrd="0" presId="urn:microsoft.com/office/officeart/2018/2/layout/IconCircleList"/>
    <dgm:cxn modelId="{D6E40F55-08E8-453E-984C-73D8F44B7765}" type="presParOf" srcId="{BF9DD2C6-2672-4089-9D51-3CFC9BFC7719}" destId="{1A2289F2-051A-4C05-9CC0-C30D49C1A068}" srcOrd="3" destOrd="0" presId="urn:microsoft.com/office/officeart/2018/2/layout/IconCircleList"/>
    <dgm:cxn modelId="{AD40CB60-1894-4ABD-8BAB-19748FEF1229}" type="presParOf" srcId="{1F9CB38B-4E6D-4C6D-A2F1-2AAA0703AF9C}" destId="{96E1A45E-E481-4ABE-BDF6-C644D27C0056}" srcOrd="1" destOrd="0" presId="urn:microsoft.com/office/officeart/2018/2/layout/IconCircleList"/>
    <dgm:cxn modelId="{67AD52F5-E115-4865-AC55-E4F13F626F7D}" type="presParOf" srcId="{1F9CB38B-4E6D-4C6D-A2F1-2AAA0703AF9C}" destId="{85B80021-668B-4F4F-B60B-473268C173E0}" srcOrd="2" destOrd="0" presId="urn:microsoft.com/office/officeart/2018/2/layout/IconCircleList"/>
    <dgm:cxn modelId="{2F45605A-9276-4A8C-8739-E7301A580E09}" type="presParOf" srcId="{85B80021-668B-4F4F-B60B-473268C173E0}" destId="{A84091EA-DD4C-497D-8198-6E12DF859691}" srcOrd="0" destOrd="0" presId="urn:microsoft.com/office/officeart/2018/2/layout/IconCircleList"/>
    <dgm:cxn modelId="{8C695BCD-F0CA-4EC7-B98C-BD9FA8A9B397}" type="presParOf" srcId="{85B80021-668B-4F4F-B60B-473268C173E0}" destId="{728FC76A-A182-43DE-8DEA-2D026B832911}" srcOrd="1" destOrd="0" presId="urn:microsoft.com/office/officeart/2018/2/layout/IconCircleList"/>
    <dgm:cxn modelId="{139EF71B-A76F-491C-BD44-17D51BE24317}" type="presParOf" srcId="{85B80021-668B-4F4F-B60B-473268C173E0}" destId="{AB234405-843E-428E-BDF8-D7A3661C0BCC}" srcOrd="2" destOrd="0" presId="urn:microsoft.com/office/officeart/2018/2/layout/IconCircleList"/>
    <dgm:cxn modelId="{07F29A05-7D2F-40F2-91C4-7CEAB1A7E521}" type="presParOf" srcId="{85B80021-668B-4F4F-B60B-473268C173E0}" destId="{ED7FF6BE-4227-4ACE-8FCB-A02B85A5619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AFCC0D-AA1D-4468-A896-1583D3DC974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EB8C2E-0BD0-4988-B5A4-99B2474825B5}">
      <dgm:prSet/>
      <dgm:spPr/>
      <dgm:t>
        <a:bodyPr/>
        <a:lstStyle/>
        <a:p>
          <a:r>
            <a:rPr lang="en-GB"/>
            <a:t>Access to all information and resources needed to support the scheme manager.</a:t>
          </a:r>
          <a:endParaRPr lang="en-US"/>
        </a:p>
      </dgm:t>
    </dgm:pt>
    <dgm:pt modelId="{56DC6CDB-C446-41AB-A916-8A8CB4B7C46A}" type="parTrans" cxnId="{8A1D14F0-FD86-471A-AB43-25634DD7B5BD}">
      <dgm:prSet/>
      <dgm:spPr/>
      <dgm:t>
        <a:bodyPr/>
        <a:lstStyle/>
        <a:p>
          <a:endParaRPr lang="en-US"/>
        </a:p>
      </dgm:t>
    </dgm:pt>
    <dgm:pt modelId="{C2FE84F7-8B94-4C78-890B-DCE97A709FB3}" type="sibTrans" cxnId="{8A1D14F0-FD86-471A-AB43-25634DD7B5BD}">
      <dgm:prSet/>
      <dgm:spPr/>
      <dgm:t>
        <a:bodyPr/>
        <a:lstStyle/>
        <a:p>
          <a:endParaRPr lang="en-US"/>
        </a:p>
      </dgm:t>
    </dgm:pt>
    <dgm:pt modelId="{9F2377DC-83E0-4CAE-A579-E212D834BAA6}">
      <dgm:prSet/>
      <dgm:spPr/>
      <dgm:t>
        <a:bodyPr/>
        <a:lstStyle/>
        <a:p>
          <a:r>
            <a:rPr lang="en-GB"/>
            <a:t>Scheme manager to attend LPB meetings and advise members of any issues arising. </a:t>
          </a:r>
          <a:endParaRPr lang="en-US"/>
        </a:p>
      </dgm:t>
    </dgm:pt>
    <dgm:pt modelId="{8B519A1A-DC82-4653-BD9B-C38DB2E3448D}" type="parTrans" cxnId="{F2EEB529-A450-44CA-94E9-4851F03076E5}">
      <dgm:prSet/>
      <dgm:spPr/>
      <dgm:t>
        <a:bodyPr/>
        <a:lstStyle/>
        <a:p>
          <a:endParaRPr lang="en-US"/>
        </a:p>
      </dgm:t>
    </dgm:pt>
    <dgm:pt modelId="{74CDF036-DC1E-4FDF-BF6B-AB17749216EF}" type="sibTrans" cxnId="{F2EEB529-A450-44CA-94E9-4851F03076E5}">
      <dgm:prSet/>
      <dgm:spPr/>
      <dgm:t>
        <a:bodyPr/>
        <a:lstStyle/>
        <a:p>
          <a:endParaRPr lang="en-US"/>
        </a:p>
      </dgm:t>
    </dgm:pt>
    <dgm:pt modelId="{4E62F876-A9D2-4B61-8FC9-2DB874BE2C67}">
      <dgm:prSet/>
      <dgm:spPr/>
      <dgm:t>
        <a:bodyPr/>
        <a:lstStyle/>
        <a:p>
          <a:r>
            <a:rPr lang="en-GB"/>
            <a:t>Board is adequately resourced in terms of members and length of office.</a:t>
          </a:r>
          <a:endParaRPr lang="en-US"/>
        </a:p>
      </dgm:t>
    </dgm:pt>
    <dgm:pt modelId="{2B624CEC-9BEB-40E2-84CA-7AB002C3B221}" type="parTrans" cxnId="{D66F64AC-6C12-4424-B384-120ED4BEDC0C}">
      <dgm:prSet/>
      <dgm:spPr/>
      <dgm:t>
        <a:bodyPr/>
        <a:lstStyle/>
        <a:p>
          <a:endParaRPr lang="en-US"/>
        </a:p>
      </dgm:t>
    </dgm:pt>
    <dgm:pt modelId="{A2F15D42-8A30-43DD-A645-722FDD5D1205}" type="sibTrans" cxnId="{D66F64AC-6C12-4424-B384-120ED4BEDC0C}">
      <dgm:prSet/>
      <dgm:spPr/>
      <dgm:t>
        <a:bodyPr/>
        <a:lstStyle/>
        <a:p>
          <a:endParaRPr lang="en-US"/>
        </a:p>
      </dgm:t>
    </dgm:pt>
    <dgm:pt modelId="{9A149B98-9EF5-44D6-9077-B021F13A4BAC}">
      <dgm:prSet/>
      <dgm:spPr/>
      <dgm:t>
        <a:bodyPr/>
        <a:lstStyle/>
        <a:p>
          <a:r>
            <a:rPr lang="en-GB"/>
            <a:t>The LGA to provide appropriate advice, guidance, and training to assist the LPB in fulfilling their role.</a:t>
          </a:r>
          <a:endParaRPr lang="en-US"/>
        </a:p>
      </dgm:t>
    </dgm:pt>
    <dgm:pt modelId="{8BC3D0A1-E7FC-44DC-AE95-37F922B1FCE7}" type="parTrans" cxnId="{9420AAEC-B3E1-4683-8BEB-9395C7ED0486}">
      <dgm:prSet/>
      <dgm:spPr/>
      <dgm:t>
        <a:bodyPr/>
        <a:lstStyle/>
        <a:p>
          <a:endParaRPr lang="en-US"/>
        </a:p>
      </dgm:t>
    </dgm:pt>
    <dgm:pt modelId="{09A38934-002D-44AC-98DA-ABBC7F835E80}" type="sibTrans" cxnId="{9420AAEC-B3E1-4683-8BEB-9395C7ED0486}">
      <dgm:prSet/>
      <dgm:spPr/>
      <dgm:t>
        <a:bodyPr/>
        <a:lstStyle/>
        <a:p>
          <a:endParaRPr lang="en-US"/>
        </a:p>
      </dgm:t>
    </dgm:pt>
    <dgm:pt modelId="{8F919149-BEF5-4A12-8C74-328B6CF7350D}" type="pres">
      <dgm:prSet presAssocID="{ACAFCC0D-AA1D-4468-A896-1583D3DC974E}" presName="root" presStyleCnt="0">
        <dgm:presLayoutVars>
          <dgm:dir/>
          <dgm:resizeHandles val="exact"/>
        </dgm:presLayoutVars>
      </dgm:prSet>
      <dgm:spPr/>
    </dgm:pt>
    <dgm:pt modelId="{4A19687C-1029-45D7-B9C5-56FE550CF8E8}" type="pres">
      <dgm:prSet presAssocID="{D6EB8C2E-0BD0-4988-B5A4-99B2474825B5}" presName="compNode" presStyleCnt="0"/>
      <dgm:spPr/>
    </dgm:pt>
    <dgm:pt modelId="{E9F9572C-27DA-431F-A0B9-CF34EB64D9D7}" type="pres">
      <dgm:prSet presAssocID="{D6EB8C2E-0BD0-4988-B5A4-99B2474825B5}" presName="bgRect" presStyleLbl="bgShp" presStyleIdx="0" presStyleCnt="4"/>
      <dgm:spPr/>
    </dgm:pt>
    <dgm:pt modelId="{900B69B2-B0EE-4EF5-A794-74B559284F14}" type="pres">
      <dgm:prSet presAssocID="{D6EB8C2E-0BD0-4988-B5A4-99B2474825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7F546575-2E10-465F-97CB-796D4B73294B}" type="pres">
      <dgm:prSet presAssocID="{D6EB8C2E-0BD0-4988-B5A4-99B2474825B5}" presName="spaceRect" presStyleCnt="0"/>
      <dgm:spPr/>
    </dgm:pt>
    <dgm:pt modelId="{5D0F5AF7-E744-4CFC-A8ED-81337C9894C7}" type="pres">
      <dgm:prSet presAssocID="{D6EB8C2E-0BD0-4988-B5A4-99B2474825B5}" presName="parTx" presStyleLbl="revTx" presStyleIdx="0" presStyleCnt="4">
        <dgm:presLayoutVars>
          <dgm:chMax val="0"/>
          <dgm:chPref val="0"/>
        </dgm:presLayoutVars>
      </dgm:prSet>
      <dgm:spPr/>
    </dgm:pt>
    <dgm:pt modelId="{A19250EC-6CEC-48FD-B93B-6546DC373D89}" type="pres">
      <dgm:prSet presAssocID="{C2FE84F7-8B94-4C78-890B-DCE97A709FB3}" presName="sibTrans" presStyleCnt="0"/>
      <dgm:spPr/>
    </dgm:pt>
    <dgm:pt modelId="{284C3253-AFD5-4724-8373-3D08C4CFDDEA}" type="pres">
      <dgm:prSet presAssocID="{9F2377DC-83E0-4CAE-A579-E212D834BAA6}" presName="compNode" presStyleCnt="0"/>
      <dgm:spPr/>
    </dgm:pt>
    <dgm:pt modelId="{3E3DF266-44F5-4A6C-9580-121117385E59}" type="pres">
      <dgm:prSet presAssocID="{9F2377DC-83E0-4CAE-A579-E212D834BAA6}" presName="bgRect" presStyleLbl="bgShp" presStyleIdx="1" presStyleCnt="4"/>
      <dgm:spPr/>
    </dgm:pt>
    <dgm:pt modelId="{3B33541F-48D0-4E74-9213-34BEC4D7C411}" type="pres">
      <dgm:prSet presAssocID="{9F2377DC-83E0-4CAE-A579-E212D834BA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BF9D46F-D3BA-44BF-B24B-DCF118331178}" type="pres">
      <dgm:prSet presAssocID="{9F2377DC-83E0-4CAE-A579-E212D834BAA6}" presName="spaceRect" presStyleCnt="0"/>
      <dgm:spPr/>
    </dgm:pt>
    <dgm:pt modelId="{504A793F-F02F-4487-97DA-A047CDB7B068}" type="pres">
      <dgm:prSet presAssocID="{9F2377DC-83E0-4CAE-A579-E212D834BAA6}" presName="parTx" presStyleLbl="revTx" presStyleIdx="1" presStyleCnt="4">
        <dgm:presLayoutVars>
          <dgm:chMax val="0"/>
          <dgm:chPref val="0"/>
        </dgm:presLayoutVars>
      </dgm:prSet>
      <dgm:spPr/>
    </dgm:pt>
    <dgm:pt modelId="{23B63E1F-BF9E-4B3A-AE66-261AAA2765CD}" type="pres">
      <dgm:prSet presAssocID="{74CDF036-DC1E-4FDF-BF6B-AB17749216EF}" presName="sibTrans" presStyleCnt="0"/>
      <dgm:spPr/>
    </dgm:pt>
    <dgm:pt modelId="{8F45582E-CD96-4B1E-A71A-B99E1BEE92FF}" type="pres">
      <dgm:prSet presAssocID="{4E62F876-A9D2-4B61-8FC9-2DB874BE2C67}" presName="compNode" presStyleCnt="0"/>
      <dgm:spPr/>
    </dgm:pt>
    <dgm:pt modelId="{9E3B31EA-13AE-4A70-B698-BB20111B1912}" type="pres">
      <dgm:prSet presAssocID="{4E62F876-A9D2-4B61-8FC9-2DB874BE2C67}" presName="bgRect" presStyleLbl="bgShp" presStyleIdx="2" presStyleCnt="4"/>
      <dgm:spPr/>
    </dgm:pt>
    <dgm:pt modelId="{3166D440-E727-4D4B-857C-6F31112D1371}" type="pres">
      <dgm:prSet presAssocID="{4E62F876-A9D2-4B61-8FC9-2DB874BE2C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6043A96B-05D3-4DB6-8947-D6B785C6B625}" type="pres">
      <dgm:prSet presAssocID="{4E62F876-A9D2-4B61-8FC9-2DB874BE2C67}" presName="spaceRect" presStyleCnt="0"/>
      <dgm:spPr/>
    </dgm:pt>
    <dgm:pt modelId="{6BD60223-1C46-4100-9AD3-2D16B3589B40}" type="pres">
      <dgm:prSet presAssocID="{4E62F876-A9D2-4B61-8FC9-2DB874BE2C67}" presName="parTx" presStyleLbl="revTx" presStyleIdx="2" presStyleCnt="4">
        <dgm:presLayoutVars>
          <dgm:chMax val="0"/>
          <dgm:chPref val="0"/>
        </dgm:presLayoutVars>
      </dgm:prSet>
      <dgm:spPr/>
    </dgm:pt>
    <dgm:pt modelId="{D474E629-AA82-4FB7-9329-08D282DC795D}" type="pres">
      <dgm:prSet presAssocID="{A2F15D42-8A30-43DD-A645-722FDD5D1205}" presName="sibTrans" presStyleCnt="0"/>
      <dgm:spPr/>
    </dgm:pt>
    <dgm:pt modelId="{89E9DF1F-526B-4779-8AA5-B977DB03DD0F}" type="pres">
      <dgm:prSet presAssocID="{9A149B98-9EF5-44D6-9077-B021F13A4BAC}" presName="compNode" presStyleCnt="0"/>
      <dgm:spPr/>
    </dgm:pt>
    <dgm:pt modelId="{B5576006-8D23-4ACA-9E7F-83E9158A84E8}" type="pres">
      <dgm:prSet presAssocID="{9A149B98-9EF5-44D6-9077-B021F13A4BAC}" presName="bgRect" presStyleLbl="bgShp" presStyleIdx="3" presStyleCnt="4"/>
      <dgm:spPr/>
    </dgm:pt>
    <dgm:pt modelId="{28910661-10ED-41E2-99BD-904BF279FBCF}" type="pres">
      <dgm:prSet presAssocID="{9A149B98-9EF5-44D6-9077-B021F13A4B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fighter"/>
        </a:ext>
      </dgm:extLst>
    </dgm:pt>
    <dgm:pt modelId="{CC00C729-201B-4599-9AF3-88AB6E64459A}" type="pres">
      <dgm:prSet presAssocID="{9A149B98-9EF5-44D6-9077-B021F13A4BAC}" presName="spaceRect" presStyleCnt="0"/>
      <dgm:spPr/>
    </dgm:pt>
    <dgm:pt modelId="{E44A912F-6C6F-4D7D-ABB3-21E9E861B46F}" type="pres">
      <dgm:prSet presAssocID="{9A149B98-9EF5-44D6-9077-B021F13A4BAC}" presName="parTx" presStyleLbl="revTx" presStyleIdx="3" presStyleCnt="4">
        <dgm:presLayoutVars>
          <dgm:chMax val="0"/>
          <dgm:chPref val="0"/>
        </dgm:presLayoutVars>
      </dgm:prSet>
      <dgm:spPr/>
    </dgm:pt>
  </dgm:ptLst>
  <dgm:cxnLst>
    <dgm:cxn modelId="{F2EEB529-A450-44CA-94E9-4851F03076E5}" srcId="{ACAFCC0D-AA1D-4468-A896-1583D3DC974E}" destId="{9F2377DC-83E0-4CAE-A579-E212D834BAA6}" srcOrd="1" destOrd="0" parTransId="{8B519A1A-DC82-4653-BD9B-C38DB2E3448D}" sibTransId="{74CDF036-DC1E-4FDF-BF6B-AB17749216EF}"/>
    <dgm:cxn modelId="{F4328673-CB11-4356-B062-B6B001EFA30E}" type="presOf" srcId="{9A149B98-9EF5-44D6-9077-B021F13A4BAC}" destId="{E44A912F-6C6F-4D7D-ABB3-21E9E861B46F}" srcOrd="0" destOrd="0" presId="urn:microsoft.com/office/officeart/2018/2/layout/IconVerticalSolidList"/>
    <dgm:cxn modelId="{4E0C768F-9FC2-4CE9-AFEE-E643D58F1D76}" type="presOf" srcId="{ACAFCC0D-AA1D-4468-A896-1583D3DC974E}" destId="{8F919149-BEF5-4A12-8C74-328B6CF7350D}" srcOrd="0" destOrd="0" presId="urn:microsoft.com/office/officeart/2018/2/layout/IconVerticalSolidList"/>
    <dgm:cxn modelId="{D66F64AC-6C12-4424-B384-120ED4BEDC0C}" srcId="{ACAFCC0D-AA1D-4468-A896-1583D3DC974E}" destId="{4E62F876-A9D2-4B61-8FC9-2DB874BE2C67}" srcOrd="2" destOrd="0" parTransId="{2B624CEC-9BEB-40E2-84CA-7AB002C3B221}" sibTransId="{A2F15D42-8A30-43DD-A645-722FDD5D1205}"/>
    <dgm:cxn modelId="{B33774C4-5A48-4D5C-9B75-5A11FFAFE7CB}" type="presOf" srcId="{9F2377DC-83E0-4CAE-A579-E212D834BAA6}" destId="{504A793F-F02F-4487-97DA-A047CDB7B068}" srcOrd="0" destOrd="0" presId="urn:microsoft.com/office/officeart/2018/2/layout/IconVerticalSolidList"/>
    <dgm:cxn modelId="{263D5CCF-0F9C-47DE-970B-47DC0981568D}" type="presOf" srcId="{4E62F876-A9D2-4B61-8FC9-2DB874BE2C67}" destId="{6BD60223-1C46-4100-9AD3-2D16B3589B40}" srcOrd="0" destOrd="0" presId="urn:microsoft.com/office/officeart/2018/2/layout/IconVerticalSolidList"/>
    <dgm:cxn modelId="{0EE303E3-F37D-4101-97BA-56EDAB590107}" type="presOf" srcId="{D6EB8C2E-0BD0-4988-B5A4-99B2474825B5}" destId="{5D0F5AF7-E744-4CFC-A8ED-81337C9894C7}" srcOrd="0" destOrd="0" presId="urn:microsoft.com/office/officeart/2018/2/layout/IconVerticalSolidList"/>
    <dgm:cxn modelId="{9420AAEC-B3E1-4683-8BEB-9395C7ED0486}" srcId="{ACAFCC0D-AA1D-4468-A896-1583D3DC974E}" destId="{9A149B98-9EF5-44D6-9077-B021F13A4BAC}" srcOrd="3" destOrd="0" parTransId="{8BC3D0A1-E7FC-44DC-AE95-37F922B1FCE7}" sibTransId="{09A38934-002D-44AC-98DA-ABBC7F835E80}"/>
    <dgm:cxn modelId="{8A1D14F0-FD86-471A-AB43-25634DD7B5BD}" srcId="{ACAFCC0D-AA1D-4468-A896-1583D3DC974E}" destId="{D6EB8C2E-0BD0-4988-B5A4-99B2474825B5}" srcOrd="0" destOrd="0" parTransId="{56DC6CDB-C446-41AB-A916-8A8CB4B7C46A}" sibTransId="{C2FE84F7-8B94-4C78-890B-DCE97A709FB3}"/>
    <dgm:cxn modelId="{5C35743B-AFEA-444C-A70F-D6103CE223FF}" type="presParOf" srcId="{8F919149-BEF5-4A12-8C74-328B6CF7350D}" destId="{4A19687C-1029-45D7-B9C5-56FE550CF8E8}" srcOrd="0" destOrd="0" presId="urn:microsoft.com/office/officeart/2018/2/layout/IconVerticalSolidList"/>
    <dgm:cxn modelId="{1D88175E-A06A-49BB-9CB0-FD5A17183D57}" type="presParOf" srcId="{4A19687C-1029-45D7-B9C5-56FE550CF8E8}" destId="{E9F9572C-27DA-431F-A0B9-CF34EB64D9D7}" srcOrd="0" destOrd="0" presId="urn:microsoft.com/office/officeart/2018/2/layout/IconVerticalSolidList"/>
    <dgm:cxn modelId="{D35C8A47-0B8C-4BCC-AE0C-F1C16E40D34C}" type="presParOf" srcId="{4A19687C-1029-45D7-B9C5-56FE550CF8E8}" destId="{900B69B2-B0EE-4EF5-A794-74B559284F14}" srcOrd="1" destOrd="0" presId="urn:microsoft.com/office/officeart/2018/2/layout/IconVerticalSolidList"/>
    <dgm:cxn modelId="{DA7F1DCF-10A9-46CD-A14B-8E29FDE017BE}" type="presParOf" srcId="{4A19687C-1029-45D7-B9C5-56FE550CF8E8}" destId="{7F546575-2E10-465F-97CB-796D4B73294B}" srcOrd="2" destOrd="0" presId="urn:microsoft.com/office/officeart/2018/2/layout/IconVerticalSolidList"/>
    <dgm:cxn modelId="{9442C005-876F-4BE1-8D64-1459EA06FFC1}" type="presParOf" srcId="{4A19687C-1029-45D7-B9C5-56FE550CF8E8}" destId="{5D0F5AF7-E744-4CFC-A8ED-81337C9894C7}" srcOrd="3" destOrd="0" presId="urn:microsoft.com/office/officeart/2018/2/layout/IconVerticalSolidList"/>
    <dgm:cxn modelId="{31046FDB-70C2-4FFC-B0F5-1853614BBB9E}" type="presParOf" srcId="{8F919149-BEF5-4A12-8C74-328B6CF7350D}" destId="{A19250EC-6CEC-48FD-B93B-6546DC373D89}" srcOrd="1" destOrd="0" presId="urn:microsoft.com/office/officeart/2018/2/layout/IconVerticalSolidList"/>
    <dgm:cxn modelId="{3F1BFBB8-46EA-4A60-9FFD-6BFDECD81658}" type="presParOf" srcId="{8F919149-BEF5-4A12-8C74-328B6CF7350D}" destId="{284C3253-AFD5-4724-8373-3D08C4CFDDEA}" srcOrd="2" destOrd="0" presId="urn:microsoft.com/office/officeart/2018/2/layout/IconVerticalSolidList"/>
    <dgm:cxn modelId="{8D92E9E1-3896-4F31-99B8-7146FBA6AE0C}" type="presParOf" srcId="{284C3253-AFD5-4724-8373-3D08C4CFDDEA}" destId="{3E3DF266-44F5-4A6C-9580-121117385E59}" srcOrd="0" destOrd="0" presId="urn:microsoft.com/office/officeart/2018/2/layout/IconVerticalSolidList"/>
    <dgm:cxn modelId="{5844FC72-F802-42D6-8DDF-675AC8EDC255}" type="presParOf" srcId="{284C3253-AFD5-4724-8373-3D08C4CFDDEA}" destId="{3B33541F-48D0-4E74-9213-34BEC4D7C411}" srcOrd="1" destOrd="0" presId="urn:microsoft.com/office/officeart/2018/2/layout/IconVerticalSolidList"/>
    <dgm:cxn modelId="{F6BFD13E-2475-4D3B-9338-51BFDA200C18}" type="presParOf" srcId="{284C3253-AFD5-4724-8373-3D08C4CFDDEA}" destId="{EBF9D46F-D3BA-44BF-B24B-DCF118331178}" srcOrd="2" destOrd="0" presId="urn:microsoft.com/office/officeart/2018/2/layout/IconVerticalSolidList"/>
    <dgm:cxn modelId="{7F01DC72-DE4E-4CB5-8D0C-2B35E095A037}" type="presParOf" srcId="{284C3253-AFD5-4724-8373-3D08C4CFDDEA}" destId="{504A793F-F02F-4487-97DA-A047CDB7B068}" srcOrd="3" destOrd="0" presId="urn:microsoft.com/office/officeart/2018/2/layout/IconVerticalSolidList"/>
    <dgm:cxn modelId="{38B7D37D-113A-4987-9B6A-E8A066023D78}" type="presParOf" srcId="{8F919149-BEF5-4A12-8C74-328B6CF7350D}" destId="{23B63E1F-BF9E-4B3A-AE66-261AAA2765CD}" srcOrd="3" destOrd="0" presId="urn:microsoft.com/office/officeart/2018/2/layout/IconVerticalSolidList"/>
    <dgm:cxn modelId="{AAAA3C2B-1599-423F-83B4-40BAFA73AAD7}" type="presParOf" srcId="{8F919149-BEF5-4A12-8C74-328B6CF7350D}" destId="{8F45582E-CD96-4B1E-A71A-B99E1BEE92FF}" srcOrd="4" destOrd="0" presId="urn:microsoft.com/office/officeart/2018/2/layout/IconVerticalSolidList"/>
    <dgm:cxn modelId="{3D5C26E3-E386-4E7C-B6C3-F0A7F5A685F1}" type="presParOf" srcId="{8F45582E-CD96-4B1E-A71A-B99E1BEE92FF}" destId="{9E3B31EA-13AE-4A70-B698-BB20111B1912}" srcOrd="0" destOrd="0" presId="urn:microsoft.com/office/officeart/2018/2/layout/IconVerticalSolidList"/>
    <dgm:cxn modelId="{0B322C57-AFCE-403D-972A-205E3C86FB34}" type="presParOf" srcId="{8F45582E-CD96-4B1E-A71A-B99E1BEE92FF}" destId="{3166D440-E727-4D4B-857C-6F31112D1371}" srcOrd="1" destOrd="0" presId="urn:microsoft.com/office/officeart/2018/2/layout/IconVerticalSolidList"/>
    <dgm:cxn modelId="{C964140D-8BB5-44BB-8073-8B853D622BFC}" type="presParOf" srcId="{8F45582E-CD96-4B1E-A71A-B99E1BEE92FF}" destId="{6043A96B-05D3-4DB6-8947-D6B785C6B625}" srcOrd="2" destOrd="0" presId="urn:microsoft.com/office/officeart/2018/2/layout/IconVerticalSolidList"/>
    <dgm:cxn modelId="{8AEDB4FD-E323-4FCC-9ECD-E697A6FE95D1}" type="presParOf" srcId="{8F45582E-CD96-4B1E-A71A-B99E1BEE92FF}" destId="{6BD60223-1C46-4100-9AD3-2D16B3589B40}" srcOrd="3" destOrd="0" presId="urn:microsoft.com/office/officeart/2018/2/layout/IconVerticalSolidList"/>
    <dgm:cxn modelId="{F37F47D4-E247-4808-816C-0987315484C7}" type="presParOf" srcId="{8F919149-BEF5-4A12-8C74-328B6CF7350D}" destId="{D474E629-AA82-4FB7-9329-08D282DC795D}" srcOrd="5" destOrd="0" presId="urn:microsoft.com/office/officeart/2018/2/layout/IconVerticalSolidList"/>
    <dgm:cxn modelId="{E7221DC5-9E3A-4E91-AADE-6E3FA5FA4313}" type="presParOf" srcId="{8F919149-BEF5-4A12-8C74-328B6CF7350D}" destId="{89E9DF1F-526B-4779-8AA5-B977DB03DD0F}" srcOrd="6" destOrd="0" presId="urn:microsoft.com/office/officeart/2018/2/layout/IconVerticalSolidList"/>
    <dgm:cxn modelId="{E5088DA0-F24E-4C74-A432-1FF700ADEA12}" type="presParOf" srcId="{89E9DF1F-526B-4779-8AA5-B977DB03DD0F}" destId="{B5576006-8D23-4ACA-9E7F-83E9158A84E8}" srcOrd="0" destOrd="0" presId="urn:microsoft.com/office/officeart/2018/2/layout/IconVerticalSolidList"/>
    <dgm:cxn modelId="{08A824F4-2492-4D13-9471-E7671D12354D}" type="presParOf" srcId="{89E9DF1F-526B-4779-8AA5-B977DB03DD0F}" destId="{28910661-10ED-41E2-99BD-904BF279FBCF}" srcOrd="1" destOrd="0" presId="urn:microsoft.com/office/officeart/2018/2/layout/IconVerticalSolidList"/>
    <dgm:cxn modelId="{18B8915A-974A-4AF7-BE40-3FBD8964C76F}" type="presParOf" srcId="{89E9DF1F-526B-4779-8AA5-B977DB03DD0F}" destId="{CC00C729-201B-4599-9AF3-88AB6E64459A}" srcOrd="2" destOrd="0" presId="urn:microsoft.com/office/officeart/2018/2/layout/IconVerticalSolidList"/>
    <dgm:cxn modelId="{9972F29E-4182-4CF2-B357-4C8507D0608E}" type="presParOf" srcId="{89E9DF1F-526B-4779-8AA5-B977DB03DD0F}" destId="{E44A912F-6C6F-4D7D-ABB3-21E9E861B4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CB2DF0-7BD2-40CD-9D51-28826DA8AFE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0561A31A-3C3C-488B-8B48-685B306DD0A5}">
      <dgm:prSet phldrT="[Text]"/>
      <dgm:spPr>
        <a:solidFill>
          <a:srgbClr val="800080"/>
        </a:solidFill>
        <a:scene3d>
          <a:camera prst="orthographicFront"/>
          <a:lightRig rig="threePt" dir="t"/>
        </a:scene3d>
        <a:sp3d>
          <a:bevelT/>
        </a:sp3d>
      </dgm:spPr>
      <dgm:t>
        <a:bodyPr/>
        <a:lstStyle/>
        <a:p>
          <a:r>
            <a:rPr lang="en-GB" dirty="0"/>
            <a:t>Supporters Club </a:t>
          </a:r>
        </a:p>
        <a:p>
          <a:r>
            <a:rPr lang="en-GB" dirty="0"/>
            <a:t>“We’re here to support the scheme manager”</a:t>
          </a:r>
        </a:p>
      </dgm:t>
    </dgm:pt>
    <dgm:pt modelId="{1669843F-2C54-43A8-B891-4292663404C0}" type="parTrans" cxnId="{D9E0A0A1-7A59-44CE-89B8-ABE2250282D5}">
      <dgm:prSet/>
      <dgm:spPr/>
      <dgm:t>
        <a:bodyPr/>
        <a:lstStyle/>
        <a:p>
          <a:endParaRPr lang="en-GB"/>
        </a:p>
      </dgm:t>
    </dgm:pt>
    <dgm:pt modelId="{A3A6ADA9-ED7B-4E09-ABF1-36B43A4CE8B4}" type="sibTrans" cxnId="{D9E0A0A1-7A59-44CE-89B8-ABE2250282D5}">
      <dgm:prSet/>
      <dgm:spPr/>
      <dgm:t>
        <a:bodyPr/>
        <a:lstStyle/>
        <a:p>
          <a:endParaRPr lang="en-GB"/>
        </a:p>
      </dgm:t>
    </dgm:pt>
    <dgm:pt modelId="{669B2276-854B-4FAD-A96D-A4343F152C1D}">
      <dgm:prSet phldrT="[Text]"/>
      <dgm:spPr>
        <a:solidFill>
          <a:srgbClr val="800080"/>
        </a:solidFill>
        <a:scene3d>
          <a:camera prst="orthographicFront"/>
          <a:lightRig rig="threePt" dir="t"/>
        </a:scene3d>
        <a:sp3d>
          <a:bevelT/>
        </a:sp3d>
      </dgm:spPr>
      <dgm:t>
        <a:bodyPr/>
        <a:lstStyle/>
        <a:p>
          <a:r>
            <a:rPr lang="en-GB" dirty="0"/>
            <a:t>Partners or critical friends </a:t>
          </a:r>
        </a:p>
        <a:p>
          <a:r>
            <a:rPr lang="en-GB" dirty="0"/>
            <a:t>“We share everything, good or bad”</a:t>
          </a:r>
        </a:p>
      </dgm:t>
    </dgm:pt>
    <dgm:pt modelId="{B7DF2BEC-DDBF-4AA2-95E5-C13D1843C737}" type="parTrans" cxnId="{E6175FAD-D309-4F5D-8D7B-D66561EA62EC}">
      <dgm:prSet/>
      <dgm:spPr/>
      <dgm:t>
        <a:bodyPr/>
        <a:lstStyle/>
        <a:p>
          <a:endParaRPr lang="en-GB"/>
        </a:p>
      </dgm:t>
    </dgm:pt>
    <dgm:pt modelId="{193678F5-487F-4E11-B597-8720FC442521}" type="sibTrans" cxnId="{E6175FAD-D309-4F5D-8D7B-D66561EA62EC}">
      <dgm:prSet/>
      <dgm:spPr/>
      <dgm:t>
        <a:bodyPr/>
        <a:lstStyle/>
        <a:p>
          <a:endParaRPr lang="en-GB"/>
        </a:p>
      </dgm:t>
    </dgm:pt>
    <dgm:pt modelId="{96EA5E1B-7665-47E4-ABF5-94EFE0AFA0BB}">
      <dgm:prSet phldrT="[Text]"/>
      <dgm:spPr>
        <a:solidFill>
          <a:srgbClr val="800080"/>
        </a:solidFill>
        <a:scene3d>
          <a:camera prst="orthographicFront"/>
          <a:lightRig rig="threePt" dir="t"/>
        </a:scene3d>
        <a:sp3d>
          <a:bevelT/>
        </a:sp3d>
      </dgm:spPr>
      <dgm:t>
        <a:bodyPr/>
        <a:lstStyle/>
        <a:p>
          <a:r>
            <a:rPr lang="en-GB" dirty="0"/>
            <a:t>Abdicators </a:t>
          </a:r>
        </a:p>
        <a:p>
          <a:r>
            <a:rPr lang="en-GB" dirty="0"/>
            <a:t>“We leave it to the professionals”</a:t>
          </a:r>
        </a:p>
      </dgm:t>
    </dgm:pt>
    <dgm:pt modelId="{1E5FCA8D-C5BF-49FF-B331-31229A055AE0}" type="parTrans" cxnId="{4490C2E9-0F66-4BBD-9464-29D0E9A9CC5B}">
      <dgm:prSet/>
      <dgm:spPr/>
      <dgm:t>
        <a:bodyPr/>
        <a:lstStyle/>
        <a:p>
          <a:endParaRPr lang="en-GB"/>
        </a:p>
      </dgm:t>
    </dgm:pt>
    <dgm:pt modelId="{9EEB56E2-EFA1-45F6-9C18-484A5AB0AD0E}" type="sibTrans" cxnId="{4490C2E9-0F66-4BBD-9464-29D0E9A9CC5B}">
      <dgm:prSet/>
      <dgm:spPr/>
      <dgm:t>
        <a:bodyPr/>
        <a:lstStyle/>
        <a:p>
          <a:endParaRPr lang="en-GB"/>
        </a:p>
      </dgm:t>
    </dgm:pt>
    <dgm:pt modelId="{5332FC1B-1BFB-4C7E-B3DC-43FD326CDEB9}">
      <dgm:prSet phldrT="[Text]"/>
      <dgm:spPr>
        <a:solidFill>
          <a:srgbClr val="800080"/>
        </a:solidFill>
        <a:scene3d>
          <a:camera prst="orthographicFront"/>
          <a:lightRig rig="threePt" dir="t"/>
        </a:scene3d>
        <a:sp3d>
          <a:bevelT/>
        </a:sp3d>
      </dgm:spPr>
      <dgm:t>
        <a:bodyPr/>
        <a:lstStyle/>
        <a:p>
          <a:r>
            <a:rPr lang="en-GB" dirty="0"/>
            <a:t>Adversaries</a:t>
          </a:r>
        </a:p>
        <a:p>
          <a:r>
            <a:rPr lang="en-GB" dirty="0"/>
            <a:t>“We keep a very close eye on the staff”</a:t>
          </a:r>
        </a:p>
      </dgm:t>
    </dgm:pt>
    <dgm:pt modelId="{2363E79F-3FFB-46BF-8928-B9F4A9B9B98F}" type="parTrans" cxnId="{03068BD1-844B-46C2-B63D-C03D119D702A}">
      <dgm:prSet/>
      <dgm:spPr/>
      <dgm:t>
        <a:bodyPr/>
        <a:lstStyle/>
        <a:p>
          <a:endParaRPr lang="en-GB"/>
        </a:p>
      </dgm:t>
    </dgm:pt>
    <dgm:pt modelId="{CDAD66F8-D58E-4C83-A772-455A2CBC9CCE}" type="sibTrans" cxnId="{03068BD1-844B-46C2-B63D-C03D119D702A}">
      <dgm:prSet/>
      <dgm:spPr/>
      <dgm:t>
        <a:bodyPr/>
        <a:lstStyle/>
        <a:p>
          <a:endParaRPr lang="en-GB"/>
        </a:p>
      </dgm:t>
    </dgm:pt>
    <dgm:pt modelId="{563F90A2-4100-4F4E-B815-5D66FF8BF799}" type="pres">
      <dgm:prSet presAssocID="{02CB2DF0-7BD2-40CD-9D51-28826DA8AFEF}" presName="matrix" presStyleCnt="0">
        <dgm:presLayoutVars>
          <dgm:chMax val="1"/>
          <dgm:dir/>
          <dgm:resizeHandles val="exact"/>
        </dgm:presLayoutVars>
      </dgm:prSet>
      <dgm:spPr/>
    </dgm:pt>
    <dgm:pt modelId="{A7A016D8-F669-4A5E-8F47-FAB5BD702AF8}" type="pres">
      <dgm:prSet presAssocID="{02CB2DF0-7BD2-40CD-9D51-28826DA8AFEF}" presName="axisShape" presStyleLbl="bgShp" presStyleIdx="0" presStyleCnt="1"/>
      <dgm:spPr>
        <a:solidFill>
          <a:srgbClr val="CC00CC"/>
        </a:solidFill>
      </dgm:spPr>
    </dgm:pt>
    <dgm:pt modelId="{8E48EC97-6EEA-480B-A212-CD9D9AAF8789}" type="pres">
      <dgm:prSet presAssocID="{02CB2DF0-7BD2-40CD-9D51-28826DA8AFEF}" presName="rect1" presStyleLbl="node1" presStyleIdx="0" presStyleCnt="4">
        <dgm:presLayoutVars>
          <dgm:chMax val="0"/>
          <dgm:chPref val="0"/>
          <dgm:bulletEnabled val="1"/>
        </dgm:presLayoutVars>
      </dgm:prSet>
      <dgm:spPr/>
    </dgm:pt>
    <dgm:pt modelId="{761226F0-332C-42D6-9E0C-7CDDBA5BA702}" type="pres">
      <dgm:prSet presAssocID="{02CB2DF0-7BD2-40CD-9D51-28826DA8AFEF}" presName="rect2" presStyleLbl="node1" presStyleIdx="1" presStyleCnt="4">
        <dgm:presLayoutVars>
          <dgm:chMax val="0"/>
          <dgm:chPref val="0"/>
          <dgm:bulletEnabled val="1"/>
        </dgm:presLayoutVars>
      </dgm:prSet>
      <dgm:spPr/>
    </dgm:pt>
    <dgm:pt modelId="{B6F861AB-27C2-4B6F-952B-3FB09DBEF31D}" type="pres">
      <dgm:prSet presAssocID="{02CB2DF0-7BD2-40CD-9D51-28826DA8AFEF}" presName="rect3" presStyleLbl="node1" presStyleIdx="2" presStyleCnt="4">
        <dgm:presLayoutVars>
          <dgm:chMax val="0"/>
          <dgm:chPref val="0"/>
          <dgm:bulletEnabled val="1"/>
        </dgm:presLayoutVars>
      </dgm:prSet>
      <dgm:spPr/>
    </dgm:pt>
    <dgm:pt modelId="{073C37C3-F1A9-49B5-A7DF-2FAAEC41AAF1}" type="pres">
      <dgm:prSet presAssocID="{02CB2DF0-7BD2-40CD-9D51-28826DA8AFEF}" presName="rect4" presStyleLbl="node1" presStyleIdx="3" presStyleCnt="4">
        <dgm:presLayoutVars>
          <dgm:chMax val="0"/>
          <dgm:chPref val="0"/>
          <dgm:bulletEnabled val="1"/>
        </dgm:presLayoutVars>
      </dgm:prSet>
      <dgm:spPr/>
    </dgm:pt>
  </dgm:ptLst>
  <dgm:cxnLst>
    <dgm:cxn modelId="{DD785615-48E2-4D08-A225-1530A802E79A}" type="presOf" srcId="{0561A31A-3C3C-488B-8B48-685B306DD0A5}" destId="{8E48EC97-6EEA-480B-A212-CD9D9AAF8789}" srcOrd="0" destOrd="0" presId="urn:microsoft.com/office/officeart/2005/8/layout/matrix2"/>
    <dgm:cxn modelId="{42107C5E-1F12-4B69-84A2-C82AB9E248AE}" type="presOf" srcId="{669B2276-854B-4FAD-A96D-A4343F152C1D}" destId="{761226F0-332C-42D6-9E0C-7CDDBA5BA702}" srcOrd="0" destOrd="0" presId="urn:microsoft.com/office/officeart/2005/8/layout/matrix2"/>
    <dgm:cxn modelId="{63462F47-FB5D-4804-B602-CA99CBAA59F4}" type="presOf" srcId="{96EA5E1B-7665-47E4-ABF5-94EFE0AFA0BB}" destId="{B6F861AB-27C2-4B6F-952B-3FB09DBEF31D}" srcOrd="0" destOrd="0" presId="urn:microsoft.com/office/officeart/2005/8/layout/matrix2"/>
    <dgm:cxn modelId="{0B6F5278-89A8-4FE7-BB02-46799B4654CD}" type="presOf" srcId="{02CB2DF0-7BD2-40CD-9D51-28826DA8AFEF}" destId="{563F90A2-4100-4F4E-B815-5D66FF8BF799}" srcOrd="0" destOrd="0" presId="urn:microsoft.com/office/officeart/2005/8/layout/matrix2"/>
    <dgm:cxn modelId="{D9E0A0A1-7A59-44CE-89B8-ABE2250282D5}" srcId="{02CB2DF0-7BD2-40CD-9D51-28826DA8AFEF}" destId="{0561A31A-3C3C-488B-8B48-685B306DD0A5}" srcOrd="0" destOrd="0" parTransId="{1669843F-2C54-43A8-B891-4292663404C0}" sibTransId="{A3A6ADA9-ED7B-4E09-ABF1-36B43A4CE8B4}"/>
    <dgm:cxn modelId="{E6175FAD-D309-4F5D-8D7B-D66561EA62EC}" srcId="{02CB2DF0-7BD2-40CD-9D51-28826DA8AFEF}" destId="{669B2276-854B-4FAD-A96D-A4343F152C1D}" srcOrd="1" destOrd="0" parTransId="{B7DF2BEC-DDBF-4AA2-95E5-C13D1843C737}" sibTransId="{193678F5-487F-4E11-B597-8720FC442521}"/>
    <dgm:cxn modelId="{0A6105C2-BC37-4A7D-9D94-5D1107ACAE00}" type="presOf" srcId="{5332FC1B-1BFB-4C7E-B3DC-43FD326CDEB9}" destId="{073C37C3-F1A9-49B5-A7DF-2FAAEC41AAF1}" srcOrd="0" destOrd="0" presId="urn:microsoft.com/office/officeart/2005/8/layout/matrix2"/>
    <dgm:cxn modelId="{03068BD1-844B-46C2-B63D-C03D119D702A}" srcId="{02CB2DF0-7BD2-40CD-9D51-28826DA8AFEF}" destId="{5332FC1B-1BFB-4C7E-B3DC-43FD326CDEB9}" srcOrd="3" destOrd="0" parTransId="{2363E79F-3FFB-46BF-8928-B9F4A9B9B98F}" sibTransId="{CDAD66F8-D58E-4C83-A772-455A2CBC9CCE}"/>
    <dgm:cxn modelId="{4490C2E9-0F66-4BBD-9464-29D0E9A9CC5B}" srcId="{02CB2DF0-7BD2-40CD-9D51-28826DA8AFEF}" destId="{96EA5E1B-7665-47E4-ABF5-94EFE0AFA0BB}" srcOrd="2" destOrd="0" parTransId="{1E5FCA8D-C5BF-49FF-B331-31229A055AE0}" sibTransId="{9EEB56E2-EFA1-45F6-9C18-484A5AB0AD0E}"/>
    <dgm:cxn modelId="{BB725FC2-2A82-49BB-B500-92BB3BE656A2}" type="presParOf" srcId="{563F90A2-4100-4F4E-B815-5D66FF8BF799}" destId="{A7A016D8-F669-4A5E-8F47-FAB5BD702AF8}" srcOrd="0" destOrd="0" presId="urn:microsoft.com/office/officeart/2005/8/layout/matrix2"/>
    <dgm:cxn modelId="{AED73D51-CEF5-451A-AE87-99F6ECF06CEF}" type="presParOf" srcId="{563F90A2-4100-4F4E-B815-5D66FF8BF799}" destId="{8E48EC97-6EEA-480B-A212-CD9D9AAF8789}" srcOrd="1" destOrd="0" presId="urn:microsoft.com/office/officeart/2005/8/layout/matrix2"/>
    <dgm:cxn modelId="{6A197FA3-30A6-4001-99BF-61290577B1D1}" type="presParOf" srcId="{563F90A2-4100-4F4E-B815-5D66FF8BF799}" destId="{761226F0-332C-42D6-9E0C-7CDDBA5BA702}" srcOrd="2" destOrd="0" presId="urn:microsoft.com/office/officeart/2005/8/layout/matrix2"/>
    <dgm:cxn modelId="{F77799BA-2F59-48C7-BE8E-13D1A1FD9FE2}" type="presParOf" srcId="{563F90A2-4100-4F4E-B815-5D66FF8BF799}" destId="{B6F861AB-27C2-4B6F-952B-3FB09DBEF31D}" srcOrd="3" destOrd="0" presId="urn:microsoft.com/office/officeart/2005/8/layout/matrix2"/>
    <dgm:cxn modelId="{AD3AFC8C-54C2-4EC7-9CD6-AF661274C043}" type="presParOf" srcId="{563F90A2-4100-4F4E-B815-5D66FF8BF799}" destId="{073C37C3-F1A9-49B5-A7DF-2FAAEC41AAF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7E8E40-012A-47F0-A607-0329DE56F65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F40E3F8-E1FD-4AE6-BBD5-DE6EFE797FF5}">
      <dgm:prSet phldrT="[Text]" custT="1"/>
      <dgm:spPr>
        <a:solidFill>
          <a:srgbClr val="800080"/>
        </a:solidFill>
        <a:scene3d>
          <a:camera prst="orthographicFront"/>
          <a:lightRig rig="threePt" dir="t"/>
        </a:scene3d>
        <a:sp3d extrusionH="25400">
          <a:bevelT/>
        </a:sp3d>
      </dgm:spPr>
      <dgm:t>
        <a:bodyPr/>
        <a:lstStyle/>
        <a:p>
          <a:r>
            <a:rPr lang="en-GB" sz="1800"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Support</a:t>
          </a:r>
          <a:endParaRPr lang="en-GB" sz="1800" dirty="0">
            <a:solidFill>
              <a:schemeClr val="bg1"/>
            </a:solidFill>
          </a:endParaRPr>
        </a:p>
      </dgm:t>
    </dgm:pt>
    <dgm:pt modelId="{BB6A77DC-A142-4877-9E24-A12CFFB5E360}" type="parTrans" cxnId="{24BE95CC-CD64-4E36-BC4C-EC6262968E09}">
      <dgm:prSet/>
      <dgm:spPr/>
      <dgm:t>
        <a:bodyPr/>
        <a:lstStyle/>
        <a:p>
          <a:endParaRPr lang="en-GB"/>
        </a:p>
      </dgm:t>
    </dgm:pt>
    <dgm:pt modelId="{6572D610-97DE-4B66-9C03-A55325AF6555}" type="sibTrans" cxnId="{24BE95CC-CD64-4E36-BC4C-EC6262968E09}">
      <dgm:prSet/>
      <dgm:spPr>
        <a:solidFill>
          <a:srgbClr val="800080">
            <a:alpha val="15000"/>
          </a:srgbClr>
        </a:solidFill>
      </dgm:spPr>
      <dgm:t>
        <a:bodyPr/>
        <a:lstStyle/>
        <a:p>
          <a:endParaRPr lang="en-GB"/>
        </a:p>
      </dgm:t>
    </dgm:pt>
    <dgm:pt modelId="{2F6BCED2-592D-436A-A27D-6ABCE559B766}">
      <dgm:prSet phldrT="[Text]" custT="1"/>
      <dgm:spPr>
        <a:solidFill>
          <a:srgbClr val="800080"/>
        </a:solidFill>
        <a:effectLst>
          <a:glow rad="63500">
            <a:srgbClr val="DFC9EF">
              <a:alpha val="40000"/>
            </a:srgbClr>
          </a:glow>
        </a:effectLst>
        <a:scene3d>
          <a:camera prst="orthographicFront"/>
          <a:lightRig rig="threePt" dir="t"/>
        </a:scene3d>
        <a:sp3d extrusionH="12700">
          <a:bevelT/>
        </a:sp3d>
      </dgm:spPr>
      <dgm:t>
        <a:bodyPr/>
        <a:lstStyle/>
        <a:p>
          <a:r>
            <a:rPr lang="en-GB" sz="1800"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Stewardship</a:t>
          </a:r>
          <a:endParaRPr lang="en-GB" sz="1800" dirty="0">
            <a:solidFill>
              <a:schemeClr val="bg1"/>
            </a:solidFill>
          </a:endParaRPr>
        </a:p>
      </dgm:t>
    </dgm:pt>
    <dgm:pt modelId="{922E25E4-45A0-4D07-8B42-2660DA8E1681}" type="parTrans" cxnId="{7282F6D1-60AE-43E1-8228-075444E42996}">
      <dgm:prSet/>
      <dgm:spPr/>
      <dgm:t>
        <a:bodyPr/>
        <a:lstStyle/>
        <a:p>
          <a:endParaRPr lang="en-GB"/>
        </a:p>
      </dgm:t>
    </dgm:pt>
    <dgm:pt modelId="{AC17FB9E-CEB9-4D8A-8C69-D430B18C7B79}" type="sibTrans" cxnId="{7282F6D1-60AE-43E1-8228-075444E42996}">
      <dgm:prSet/>
      <dgm:spPr>
        <a:solidFill>
          <a:srgbClr val="800080">
            <a:alpha val="15000"/>
          </a:srgbClr>
        </a:solidFill>
      </dgm:spPr>
      <dgm:t>
        <a:bodyPr/>
        <a:lstStyle/>
        <a:p>
          <a:endParaRPr lang="en-GB"/>
        </a:p>
      </dgm:t>
    </dgm:pt>
    <dgm:pt modelId="{672569E4-462B-415A-A0DD-F2E5DD62F121}">
      <dgm:prSet phldrT="[Text]"/>
      <dgm:spPr>
        <a:solidFill>
          <a:srgbClr val="800080"/>
        </a:solidFill>
        <a:effectLst>
          <a:glow rad="63500">
            <a:srgbClr val="DFC9EF">
              <a:alpha val="40000"/>
            </a:srgbClr>
          </a:glow>
        </a:effectLst>
        <a:scene3d>
          <a:camera prst="orthographicFront"/>
          <a:lightRig rig="threePt" dir="t"/>
        </a:scene3d>
        <a:sp3d extrusionH="12700">
          <a:bevelT/>
        </a:sp3d>
      </dgm:spPr>
      <dgm:t>
        <a:bodyPr/>
        <a:lstStyle/>
        <a:p>
          <a:r>
            <a:rPr lang="en-GB" dirty="0">
              <a:solidFill>
                <a:schemeClr val="bg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Strategy</a:t>
          </a:r>
          <a:endParaRPr lang="en-GB" dirty="0">
            <a:solidFill>
              <a:schemeClr val="bg1"/>
            </a:solidFill>
          </a:endParaRPr>
        </a:p>
      </dgm:t>
    </dgm:pt>
    <dgm:pt modelId="{89D3E15C-93B8-419A-9D69-DD8D775AE82F}" type="parTrans" cxnId="{CD6734E4-9045-40D7-8C89-E89597B5143B}">
      <dgm:prSet/>
      <dgm:spPr/>
      <dgm:t>
        <a:bodyPr/>
        <a:lstStyle/>
        <a:p>
          <a:endParaRPr lang="en-GB"/>
        </a:p>
      </dgm:t>
    </dgm:pt>
    <dgm:pt modelId="{30B2CC4B-0A4A-4E45-B3B6-AA6DC4410876}" type="sibTrans" cxnId="{CD6734E4-9045-40D7-8C89-E89597B5143B}">
      <dgm:prSet/>
      <dgm:spPr>
        <a:solidFill>
          <a:srgbClr val="800080">
            <a:alpha val="15000"/>
          </a:srgbClr>
        </a:solidFill>
      </dgm:spPr>
      <dgm:t>
        <a:bodyPr/>
        <a:lstStyle/>
        <a:p>
          <a:endParaRPr lang="en-GB"/>
        </a:p>
      </dgm:t>
    </dgm:pt>
    <dgm:pt modelId="{873206E3-C6C8-41EA-A3E3-79178C3D7DB0}">
      <dgm:prSet phldrT="[Text]"/>
      <dgm:spPr>
        <a:solidFill>
          <a:srgbClr val="800080"/>
        </a:solidFill>
        <a:effectLst>
          <a:glow rad="63500">
            <a:schemeClr val="accent2">
              <a:satMod val="175000"/>
              <a:alpha val="40000"/>
            </a:schemeClr>
          </a:glow>
        </a:effectLst>
        <a:scene3d>
          <a:camera prst="orthographicFront"/>
          <a:lightRig rig="threePt" dir="t"/>
        </a:scene3d>
        <a:sp3d extrusionH="12700">
          <a:bevelT/>
        </a:sp3d>
      </dgm:spPr>
      <dgm:t>
        <a:bodyPr/>
        <a:lstStyle/>
        <a:p>
          <a:r>
            <a:rPr lang="en-GB" dirty="0">
              <a:solidFill>
                <a:schemeClr val="bg1"/>
              </a:solidFill>
              <a:hlinkClick xmlns:r="http://schemas.openxmlformats.org/officeDocument/2006/relationships" r:id="rId4" action="ppaction://hlinksldjump">
                <a:extLst>
                  <a:ext uri="{A12FA001-AC4F-418D-AE19-62706E023703}">
                    <ahyp:hlinkClr xmlns:ahyp="http://schemas.microsoft.com/office/drawing/2018/hyperlinkcolor" val="tx"/>
                  </a:ext>
                </a:extLst>
              </a:hlinkClick>
            </a:rPr>
            <a:t>Stretch</a:t>
          </a:r>
          <a:endParaRPr lang="en-GB" dirty="0">
            <a:solidFill>
              <a:schemeClr val="bg1"/>
            </a:solidFill>
          </a:endParaRPr>
        </a:p>
      </dgm:t>
    </dgm:pt>
    <dgm:pt modelId="{EEE27AAC-0654-4BB0-BBF3-C98B7A90FAB8}" type="parTrans" cxnId="{68D1D374-8CC4-44BD-AB2C-EA80FF6741B1}">
      <dgm:prSet/>
      <dgm:spPr/>
      <dgm:t>
        <a:bodyPr/>
        <a:lstStyle/>
        <a:p>
          <a:endParaRPr lang="en-GB"/>
        </a:p>
      </dgm:t>
    </dgm:pt>
    <dgm:pt modelId="{C231B32E-F755-4CBF-BF49-D7CC2101DC84}" type="sibTrans" cxnId="{68D1D374-8CC4-44BD-AB2C-EA80FF6741B1}">
      <dgm:prSet/>
      <dgm:spPr>
        <a:solidFill>
          <a:srgbClr val="800080">
            <a:alpha val="15000"/>
          </a:srgbClr>
        </a:solidFill>
      </dgm:spPr>
      <dgm:t>
        <a:bodyPr/>
        <a:lstStyle/>
        <a:p>
          <a:endParaRPr lang="en-GB"/>
        </a:p>
      </dgm:t>
    </dgm:pt>
    <dgm:pt modelId="{9FEA5831-2378-4F0F-BAFF-B8330B1A4C9B}">
      <dgm:prSet phldrT="[Text]"/>
      <dgm:spPr>
        <a:solidFill>
          <a:srgbClr val="800080"/>
        </a:solidFill>
        <a:effectLst>
          <a:glow rad="63500">
            <a:srgbClr val="DFC9EF">
              <a:alpha val="40000"/>
            </a:srgbClr>
          </a:glow>
        </a:effectLst>
        <a:scene3d>
          <a:camera prst="orthographicFront"/>
          <a:lightRig rig="threePt" dir="t"/>
        </a:scene3d>
        <a:sp3d extrusionH="12700">
          <a:bevelT/>
        </a:sp3d>
      </dgm:spPr>
      <dgm:t>
        <a:bodyPr/>
        <a:lstStyle/>
        <a:p>
          <a:r>
            <a:rPr lang="en-GB" dirty="0">
              <a:solidFill>
                <a:schemeClr val="bg1"/>
              </a:solidFill>
              <a:hlinkClick xmlns:r="http://schemas.openxmlformats.org/officeDocument/2006/relationships" r:id="rId5" action="ppaction://hlinksldjump">
                <a:extLst>
                  <a:ext uri="{A12FA001-AC4F-418D-AE19-62706E023703}">
                    <ahyp:hlinkClr xmlns:ahyp="http://schemas.microsoft.com/office/drawing/2018/hyperlinkcolor" val="tx"/>
                  </a:ext>
                </a:extLst>
              </a:hlinkClick>
            </a:rPr>
            <a:t>Scrutiny</a:t>
          </a:r>
          <a:endParaRPr lang="en-GB" dirty="0">
            <a:solidFill>
              <a:schemeClr val="bg1"/>
            </a:solidFill>
          </a:endParaRPr>
        </a:p>
      </dgm:t>
    </dgm:pt>
    <dgm:pt modelId="{D77E2A35-5487-4457-81CC-EC5DB028DE3C}" type="parTrans" cxnId="{D7120621-C14B-485E-8A40-6AEE5832DC20}">
      <dgm:prSet/>
      <dgm:spPr/>
      <dgm:t>
        <a:bodyPr/>
        <a:lstStyle/>
        <a:p>
          <a:endParaRPr lang="en-GB"/>
        </a:p>
      </dgm:t>
    </dgm:pt>
    <dgm:pt modelId="{6399ED0F-BAA2-46DE-8160-A8C65083D222}" type="sibTrans" cxnId="{D7120621-C14B-485E-8A40-6AEE5832DC20}">
      <dgm:prSet/>
      <dgm:spPr>
        <a:solidFill>
          <a:srgbClr val="800080">
            <a:alpha val="15000"/>
          </a:srgbClr>
        </a:solidFill>
      </dgm:spPr>
      <dgm:t>
        <a:bodyPr/>
        <a:lstStyle/>
        <a:p>
          <a:endParaRPr lang="en-GB"/>
        </a:p>
      </dgm:t>
    </dgm:pt>
    <dgm:pt modelId="{3A3A4CF9-2305-4585-95E0-E5335BF9679D}" type="pres">
      <dgm:prSet presAssocID="{207E8E40-012A-47F0-A607-0329DE56F651}" presName="cycle" presStyleCnt="0">
        <dgm:presLayoutVars>
          <dgm:dir/>
          <dgm:resizeHandles val="exact"/>
        </dgm:presLayoutVars>
      </dgm:prSet>
      <dgm:spPr/>
    </dgm:pt>
    <dgm:pt modelId="{91640100-16CC-489F-B6B7-9A673FC9ECAF}" type="pres">
      <dgm:prSet presAssocID="{7F40E3F8-E1FD-4AE6-BBD5-DE6EFE797FF5}" presName="node" presStyleLbl="node1" presStyleIdx="0" presStyleCnt="5">
        <dgm:presLayoutVars>
          <dgm:bulletEnabled val="1"/>
        </dgm:presLayoutVars>
      </dgm:prSet>
      <dgm:spPr/>
    </dgm:pt>
    <dgm:pt modelId="{8064B1BB-DE12-459A-8D34-0B5B9422CF9E}" type="pres">
      <dgm:prSet presAssocID="{6572D610-97DE-4B66-9C03-A55325AF6555}" presName="sibTrans" presStyleLbl="sibTrans2D1" presStyleIdx="0" presStyleCnt="5"/>
      <dgm:spPr/>
    </dgm:pt>
    <dgm:pt modelId="{0DD69356-EFD1-4C3F-A18A-5D05369327C4}" type="pres">
      <dgm:prSet presAssocID="{6572D610-97DE-4B66-9C03-A55325AF6555}" presName="connectorText" presStyleLbl="sibTrans2D1" presStyleIdx="0" presStyleCnt="5"/>
      <dgm:spPr/>
    </dgm:pt>
    <dgm:pt modelId="{F326E397-066D-4F90-9B42-F7EF2A943F7B}" type="pres">
      <dgm:prSet presAssocID="{2F6BCED2-592D-436A-A27D-6ABCE559B766}" presName="node" presStyleLbl="node1" presStyleIdx="1" presStyleCnt="5">
        <dgm:presLayoutVars>
          <dgm:bulletEnabled val="1"/>
        </dgm:presLayoutVars>
      </dgm:prSet>
      <dgm:spPr/>
    </dgm:pt>
    <dgm:pt modelId="{12C1061A-EEA2-4299-8D82-49B990FCE5F0}" type="pres">
      <dgm:prSet presAssocID="{AC17FB9E-CEB9-4D8A-8C69-D430B18C7B79}" presName="sibTrans" presStyleLbl="sibTrans2D1" presStyleIdx="1" presStyleCnt="5"/>
      <dgm:spPr/>
    </dgm:pt>
    <dgm:pt modelId="{553908C3-D247-4330-8449-F805E68B4E07}" type="pres">
      <dgm:prSet presAssocID="{AC17FB9E-CEB9-4D8A-8C69-D430B18C7B79}" presName="connectorText" presStyleLbl="sibTrans2D1" presStyleIdx="1" presStyleCnt="5"/>
      <dgm:spPr/>
    </dgm:pt>
    <dgm:pt modelId="{EDF149BE-6628-40F2-9E69-ACC44B132664}" type="pres">
      <dgm:prSet presAssocID="{672569E4-462B-415A-A0DD-F2E5DD62F121}" presName="node" presStyleLbl="node1" presStyleIdx="2" presStyleCnt="5">
        <dgm:presLayoutVars>
          <dgm:bulletEnabled val="1"/>
        </dgm:presLayoutVars>
      </dgm:prSet>
      <dgm:spPr/>
    </dgm:pt>
    <dgm:pt modelId="{08CE01A1-E2EF-45C5-9468-32A012FA8DDC}" type="pres">
      <dgm:prSet presAssocID="{30B2CC4B-0A4A-4E45-B3B6-AA6DC4410876}" presName="sibTrans" presStyleLbl="sibTrans2D1" presStyleIdx="2" presStyleCnt="5"/>
      <dgm:spPr/>
    </dgm:pt>
    <dgm:pt modelId="{61843EA4-5591-42FE-AA61-EA8554E21AD8}" type="pres">
      <dgm:prSet presAssocID="{30B2CC4B-0A4A-4E45-B3B6-AA6DC4410876}" presName="connectorText" presStyleLbl="sibTrans2D1" presStyleIdx="2" presStyleCnt="5"/>
      <dgm:spPr/>
    </dgm:pt>
    <dgm:pt modelId="{27BECDD4-9D31-4FA4-A7EC-AB78A21C6395}" type="pres">
      <dgm:prSet presAssocID="{873206E3-C6C8-41EA-A3E3-79178C3D7DB0}" presName="node" presStyleLbl="node1" presStyleIdx="3" presStyleCnt="5">
        <dgm:presLayoutVars>
          <dgm:bulletEnabled val="1"/>
        </dgm:presLayoutVars>
      </dgm:prSet>
      <dgm:spPr/>
    </dgm:pt>
    <dgm:pt modelId="{86D868DE-E24B-4BCA-8FB7-5DD77C863599}" type="pres">
      <dgm:prSet presAssocID="{C231B32E-F755-4CBF-BF49-D7CC2101DC84}" presName="sibTrans" presStyleLbl="sibTrans2D1" presStyleIdx="3" presStyleCnt="5"/>
      <dgm:spPr/>
    </dgm:pt>
    <dgm:pt modelId="{DC03374B-ADA8-4730-9173-00AC1F0FB21A}" type="pres">
      <dgm:prSet presAssocID="{C231B32E-F755-4CBF-BF49-D7CC2101DC84}" presName="connectorText" presStyleLbl="sibTrans2D1" presStyleIdx="3" presStyleCnt="5"/>
      <dgm:spPr/>
    </dgm:pt>
    <dgm:pt modelId="{FE9EC277-6E96-48B6-A24A-BAB6CAC1834E}" type="pres">
      <dgm:prSet presAssocID="{9FEA5831-2378-4F0F-BAFF-B8330B1A4C9B}" presName="node" presStyleLbl="node1" presStyleIdx="4" presStyleCnt="5">
        <dgm:presLayoutVars>
          <dgm:bulletEnabled val="1"/>
        </dgm:presLayoutVars>
      </dgm:prSet>
      <dgm:spPr/>
    </dgm:pt>
    <dgm:pt modelId="{B57AAF25-5E7A-4853-8013-9AC9AD45E74C}" type="pres">
      <dgm:prSet presAssocID="{6399ED0F-BAA2-46DE-8160-A8C65083D222}" presName="sibTrans" presStyleLbl="sibTrans2D1" presStyleIdx="4" presStyleCnt="5"/>
      <dgm:spPr/>
    </dgm:pt>
    <dgm:pt modelId="{79A0CC86-64D5-4A18-BA08-52B12B4E1610}" type="pres">
      <dgm:prSet presAssocID="{6399ED0F-BAA2-46DE-8160-A8C65083D222}" presName="connectorText" presStyleLbl="sibTrans2D1" presStyleIdx="4" presStyleCnt="5"/>
      <dgm:spPr/>
    </dgm:pt>
  </dgm:ptLst>
  <dgm:cxnLst>
    <dgm:cxn modelId="{EEA55604-1CFB-4575-BBA8-385C678DBDAD}" type="presOf" srcId="{AC17FB9E-CEB9-4D8A-8C69-D430B18C7B79}" destId="{553908C3-D247-4330-8449-F805E68B4E07}" srcOrd="1" destOrd="0" presId="urn:microsoft.com/office/officeart/2005/8/layout/cycle2"/>
    <dgm:cxn modelId="{49EE061C-D4B0-4F20-BC55-D7A0C665201C}" type="presOf" srcId="{2F6BCED2-592D-436A-A27D-6ABCE559B766}" destId="{F326E397-066D-4F90-9B42-F7EF2A943F7B}" srcOrd="0" destOrd="0" presId="urn:microsoft.com/office/officeart/2005/8/layout/cycle2"/>
    <dgm:cxn modelId="{D7120621-C14B-485E-8A40-6AEE5832DC20}" srcId="{207E8E40-012A-47F0-A607-0329DE56F651}" destId="{9FEA5831-2378-4F0F-BAFF-B8330B1A4C9B}" srcOrd="4" destOrd="0" parTransId="{D77E2A35-5487-4457-81CC-EC5DB028DE3C}" sibTransId="{6399ED0F-BAA2-46DE-8160-A8C65083D222}"/>
    <dgm:cxn modelId="{1F30DE3A-19D8-4CAB-A271-DA852955BE77}" type="presOf" srcId="{C231B32E-F755-4CBF-BF49-D7CC2101DC84}" destId="{86D868DE-E24B-4BCA-8FB7-5DD77C863599}" srcOrd="0" destOrd="0" presId="urn:microsoft.com/office/officeart/2005/8/layout/cycle2"/>
    <dgm:cxn modelId="{1502DC61-D694-44C9-BE20-792484455DFD}" type="presOf" srcId="{6572D610-97DE-4B66-9C03-A55325AF6555}" destId="{0DD69356-EFD1-4C3F-A18A-5D05369327C4}" srcOrd="1" destOrd="0" presId="urn:microsoft.com/office/officeart/2005/8/layout/cycle2"/>
    <dgm:cxn modelId="{C8117C69-7A47-46FE-8C3D-A767082B0E5C}" type="presOf" srcId="{30B2CC4B-0A4A-4E45-B3B6-AA6DC4410876}" destId="{08CE01A1-E2EF-45C5-9468-32A012FA8DDC}" srcOrd="0" destOrd="0" presId="urn:microsoft.com/office/officeart/2005/8/layout/cycle2"/>
    <dgm:cxn modelId="{D4157473-9463-41BA-914B-BB4FD9B8EE1F}" type="presOf" srcId="{9FEA5831-2378-4F0F-BAFF-B8330B1A4C9B}" destId="{FE9EC277-6E96-48B6-A24A-BAB6CAC1834E}" srcOrd="0" destOrd="0" presId="urn:microsoft.com/office/officeart/2005/8/layout/cycle2"/>
    <dgm:cxn modelId="{68D1D374-8CC4-44BD-AB2C-EA80FF6741B1}" srcId="{207E8E40-012A-47F0-A607-0329DE56F651}" destId="{873206E3-C6C8-41EA-A3E3-79178C3D7DB0}" srcOrd="3" destOrd="0" parTransId="{EEE27AAC-0654-4BB0-BBF3-C98B7A90FAB8}" sibTransId="{C231B32E-F755-4CBF-BF49-D7CC2101DC84}"/>
    <dgm:cxn modelId="{4E1F4959-F43F-4A14-88C3-17292DA72FEC}" type="presOf" srcId="{7F40E3F8-E1FD-4AE6-BBD5-DE6EFE797FF5}" destId="{91640100-16CC-489F-B6B7-9A673FC9ECAF}" srcOrd="0" destOrd="0" presId="urn:microsoft.com/office/officeart/2005/8/layout/cycle2"/>
    <dgm:cxn modelId="{BAEF857C-01EF-4C8A-AE07-6EC52C448C47}" type="presOf" srcId="{C231B32E-F755-4CBF-BF49-D7CC2101DC84}" destId="{DC03374B-ADA8-4730-9173-00AC1F0FB21A}" srcOrd="1" destOrd="0" presId="urn:microsoft.com/office/officeart/2005/8/layout/cycle2"/>
    <dgm:cxn modelId="{1691A583-EE6E-4367-83A3-67659B7A8C21}" type="presOf" srcId="{672569E4-462B-415A-A0DD-F2E5DD62F121}" destId="{EDF149BE-6628-40F2-9E69-ACC44B132664}" srcOrd="0" destOrd="0" presId="urn:microsoft.com/office/officeart/2005/8/layout/cycle2"/>
    <dgm:cxn modelId="{29606894-D72D-4C74-A173-1D31B75D21A6}" type="presOf" srcId="{6399ED0F-BAA2-46DE-8160-A8C65083D222}" destId="{B57AAF25-5E7A-4853-8013-9AC9AD45E74C}" srcOrd="0" destOrd="0" presId="urn:microsoft.com/office/officeart/2005/8/layout/cycle2"/>
    <dgm:cxn modelId="{2EA31CAE-EFE5-42A0-8C9C-47E377CE87C1}" type="presOf" srcId="{30B2CC4B-0A4A-4E45-B3B6-AA6DC4410876}" destId="{61843EA4-5591-42FE-AA61-EA8554E21AD8}" srcOrd="1" destOrd="0" presId="urn:microsoft.com/office/officeart/2005/8/layout/cycle2"/>
    <dgm:cxn modelId="{BB5EB8B2-C293-4194-A833-15FEA71D2994}" type="presOf" srcId="{207E8E40-012A-47F0-A607-0329DE56F651}" destId="{3A3A4CF9-2305-4585-95E0-E5335BF9679D}" srcOrd="0" destOrd="0" presId="urn:microsoft.com/office/officeart/2005/8/layout/cycle2"/>
    <dgm:cxn modelId="{27D2CCBC-0ECF-4D74-BBAC-CDB30EDF09BF}" type="presOf" srcId="{AC17FB9E-CEB9-4D8A-8C69-D430B18C7B79}" destId="{12C1061A-EEA2-4299-8D82-49B990FCE5F0}" srcOrd="0" destOrd="0" presId="urn:microsoft.com/office/officeart/2005/8/layout/cycle2"/>
    <dgm:cxn modelId="{90ECB3C8-5CA3-4E0A-B96E-3C68A4DCB7EB}" type="presOf" srcId="{873206E3-C6C8-41EA-A3E3-79178C3D7DB0}" destId="{27BECDD4-9D31-4FA4-A7EC-AB78A21C6395}" srcOrd="0" destOrd="0" presId="urn:microsoft.com/office/officeart/2005/8/layout/cycle2"/>
    <dgm:cxn modelId="{24BE95CC-CD64-4E36-BC4C-EC6262968E09}" srcId="{207E8E40-012A-47F0-A607-0329DE56F651}" destId="{7F40E3F8-E1FD-4AE6-BBD5-DE6EFE797FF5}" srcOrd="0" destOrd="0" parTransId="{BB6A77DC-A142-4877-9E24-A12CFFB5E360}" sibTransId="{6572D610-97DE-4B66-9C03-A55325AF6555}"/>
    <dgm:cxn modelId="{7282F6D1-60AE-43E1-8228-075444E42996}" srcId="{207E8E40-012A-47F0-A607-0329DE56F651}" destId="{2F6BCED2-592D-436A-A27D-6ABCE559B766}" srcOrd="1" destOrd="0" parTransId="{922E25E4-45A0-4D07-8B42-2660DA8E1681}" sibTransId="{AC17FB9E-CEB9-4D8A-8C69-D430B18C7B79}"/>
    <dgm:cxn modelId="{CD6734E4-9045-40D7-8C89-E89597B5143B}" srcId="{207E8E40-012A-47F0-A607-0329DE56F651}" destId="{672569E4-462B-415A-A0DD-F2E5DD62F121}" srcOrd="2" destOrd="0" parTransId="{89D3E15C-93B8-419A-9D69-DD8D775AE82F}" sibTransId="{30B2CC4B-0A4A-4E45-B3B6-AA6DC4410876}"/>
    <dgm:cxn modelId="{6718E9F1-1713-403B-A2D8-077532A54E1B}" type="presOf" srcId="{6399ED0F-BAA2-46DE-8160-A8C65083D222}" destId="{79A0CC86-64D5-4A18-BA08-52B12B4E1610}" srcOrd="1" destOrd="0" presId="urn:microsoft.com/office/officeart/2005/8/layout/cycle2"/>
    <dgm:cxn modelId="{449517F4-8CEB-4D01-9509-DA9FFB29C7AA}" type="presOf" srcId="{6572D610-97DE-4B66-9C03-A55325AF6555}" destId="{8064B1BB-DE12-459A-8D34-0B5B9422CF9E}" srcOrd="0" destOrd="0" presId="urn:microsoft.com/office/officeart/2005/8/layout/cycle2"/>
    <dgm:cxn modelId="{CAE55D73-6426-4E1A-8129-A5C7A3B7D910}" type="presParOf" srcId="{3A3A4CF9-2305-4585-95E0-E5335BF9679D}" destId="{91640100-16CC-489F-B6B7-9A673FC9ECAF}" srcOrd="0" destOrd="0" presId="urn:microsoft.com/office/officeart/2005/8/layout/cycle2"/>
    <dgm:cxn modelId="{3EAC9371-5D73-4D70-ABDB-9092BD7667E1}" type="presParOf" srcId="{3A3A4CF9-2305-4585-95E0-E5335BF9679D}" destId="{8064B1BB-DE12-459A-8D34-0B5B9422CF9E}" srcOrd="1" destOrd="0" presId="urn:microsoft.com/office/officeart/2005/8/layout/cycle2"/>
    <dgm:cxn modelId="{7DD630EC-B1C8-43A1-BCE0-BC5A731A26DB}" type="presParOf" srcId="{8064B1BB-DE12-459A-8D34-0B5B9422CF9E}" destId="{0DD69356-EFD1-4C3F-A18A-5D05369327C4}" srcOrd="0" destOrd="0" presId="urn:microsoft.com/office/officeart/2005/8/layout/cycle2"/>
    <dgm:cxn modelId="{846AACED-C238-4266-8345-95E772BB0E11}" type="presParOf" srcId="{3A3A4CF9-2305-4585-95E0-E5335BF9679D}" destId="{F326E397-066D-4F90-9B42-F7EF2A943F7B}" srcOrd="2" destOrd="0" presId="urn:microsoft.com/office/officeart/2005/8/layout/cycle2"/>
    <dgm:cxn modelId="{C53E2704-F3F3-4E5D-8547-12F2F9BAF921}" type="presParOf" srcId="{3A3A4CF9-2305-4585-95E0-E5335BF9679D}" destId="{12C1061A-EEA2-4299-8D82-49B990FCE5F0}" srcOrd="3" destOrd="0" presId="urn:microsoft.com/office/officeart/2005/8/layout/cycle2"/>
    <dgm:cxn modelId="{7A619E6E-41B9-417A-92A3-99DCB3A72D17}" type="presParOf" srcId="{12C1061A-EEA2-4299-8D82-49B990FCE5F0}" destId="{553908C3-D247-4330-8449-F805E68B4E07}" srcOrd="0" destOrd="0" presId="urn:microsoft.com/office/officeart/2005/8/layout/cycle2"/>
    <dgm:cxn modelId="{8ABB2B2F-EE51-47B1-BD39-1C4C26A82763}" type="presParOf" srcId="{3A3A4CF9-2305-4585-95E0-E5335BF9679D}" destId="{EDF149BE-6628-40F2-9E69-ACC44B132664}" srcOrd="4" destOrd="0" presId="urn:microsoft.com/office/officeart/2005/8/layout/cycle2"/>
    <dgm:cxn modelId="{FC1B8403-A058-45A8-B488-E6D45E2272EF}" type="presParOf" srcId="{3A3A4CF9-2305-4585-95E0-E5335BF9679D}" destId="{08CE01A1-E2EF-45C5-9468-32A012FA8DDC}" srcOrd="5" destOrd="0" presId="urn:microsoft.com/office/officeart/2005/8/layout/cycle2"/>
    <dgm:cxn modelId="{CAECBC1A-F580-4DB2-9467-C1584C85B725}" type="presParOf" srcId="{08CE01A1-E2EF-45C5-9468-32A012FA8DDC}" destId="{61843EA4-5591-42FE-AA61-EA8554E21AD8}" srcOrd="0" destOrd="0" presId="urn:microsoft.com/office/officeart/2005/8/layout/cycle2"/>
    <dgm:cxn modelId="{F650250D-0173-41B1-A592-0651525206EE}" type="presParOf" srcId="{3A3A4CF9-2305-4585-95E0-E5335BF9679D}" destId="{27BECDD4-9D31-4FA4-A7EC-AB78A21C6395}" srcOrd="6" destOrd="0" presId="urn:microsoft.com/office/officeart/2005/8/layout/cycle2"/>
    <dgm:cxn modelId="{DDC8ACCA-6E3D-4045-B6FE-3E53C2404CEB}" type="presParOf" srcId="{3A3A4CF9-2305-4585-95E0-E5335BF9679D}" destId="{86D868DE-E24B-4BCA-8FB7-5DD77C863599}" srcOrd="7" destOrd="0" presId="urn:microsoft.com/office/officeart/2005/8/layout/cycle2"/>
    <dgm:cxn modelId="{1304E072-40EA-4093-859D-FBA975F89D48}" type="presParOf" srcId="{86D868DE-E24B-4BCA-8FB7-5DD77C863599}" destId="{DC03374B-ADA8-4730-9173-00AC1F0FB21A}" srcOrd="0" destOrd="0" presId="urn:microsoft.com/office/officeart/2005/8/layout/cycle2"/>
    <dgm:cxn modelId="{571A143D-ADD4-4A7F-9CBB-BAE1F65FE8D8}" type="presParOf" srcId="{3A3A4CF9-2305-4585-95E0-E5335BF9679D}" destId="{FE9EC277-6E96-48B6-A24A-BAB6CAC1834E}" srcOrd="8" destOrd="0" presId="urn:microsoft.com/office/officeart/2005/8/layout/cycle2"/>
    <dgm:cxn modelId="{13A58721-6268-493E-B8DD-23DA4BB1AF3D}" type="presParOf" srcId="{3A3A4CF9-2305-4585-95E0-E5335BF9679D}" destId="{B57AAF25-5E7A-4853-8013-9AC9AD45E74C}" srcOrd="9" destOrd="0" presId="urn:microsoft.com/office/officeart/2005/8/layout/cycle2"/>
    <dgm:cxn modelId="{B8F183D7-DC61-4A76-A5AA-15630FB151CA}" type="presParOf" srcId="{B57AAF25-5E7A-4853-8013-9AC9AD45E74C}" destId="{79A0CC86-64D5-4A18-BA08-52B12B4E1610}" srcOrd="0" destOrd="0" presId="urn:microsoft.com/office/officeart/2005/8/layout/cycle2"/>
  </dgm:cxnLst>
  <dgm:bg>
    <a:effectLst>
      <a:glow rad="63500">
        <a:srgbClr val="DFC9EF">
          <a:alpha val="40000"/>
        </a:srgb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3D37CB-4167-408D-9F85-5E6A2D8A62C3}" type="doc">
      <dgm:prSet loTypeId="urn:microsoft.com/office/officeart/2016/7/layout/RepeatingBendingProcessNew" loCatId="process" qsTypeId="urn:microsoft.com/office/officeart/2005/8/quickstyle/simple3" qsCatId="simple" csTypeId="urn:microsoft.com/office/officeart/2005/8/colors/accent2_2" csCatId="accent2"/>
      <dgm:spPr/>
      <dgm:t>
        <a:bodyPr/>
        <a:lstStyle/>
        <a:p>
          <a:endParaRPr lang="en-US"/>
        </a:p>
      </dgm:t>
    </dgm:pt>
    <dgm:pt modelId="{1C0ADC53-BAEE-475A-B90E-3F03C32776F9}">
      <dgm:prSet/>
      <dgm:spPr/>
      <dgm:t>
        <a:bodyPr/>
        <a:lstStyle/>
        <a:p>
          <a:r>
            <a:rPr lang="en-GB" dirty="0"/>
            <a:t>Six core principles</a:t>
          </a:r>
          <a:endParaRPr lang="en-US" dirty="0"/>
        </a:p>
      </dgm:t>
    </dgm:pt>
    <dgm:pt modelId="{DE3C0B0A-E64C-4BED-86BC-8DC19F69D573}" type="parTrans" cxnId="{9BB9E72A-D964-42D8-AF62-29CCD3EA7079}">
      <dgm:prSet/>
      <dgm:spPr/>
      <dgm:t>
        <a:bodyPr/>
        <a:lstStyle/>
        <a:p>
          <a:endParaRPr lang="en-US"/>
        </a:p>
      </dgm:t>
    </dgm:pt>
    <dgm:pt modelId="{C4B3107E-EF55-48AC-81DF-089A19898A63}" type="sibTrans" cxnId="{9BB9E72A-D964-42D8-AF62-29CCD3EA7079}">
      <dgm:prSet/>
      <dgm:spPr/>
      <dgm:t>
        <a:bodyPr/>
        <a:lstStyle/>
        <a:p>
          <a:endParaRPr lang="en-US"/>
        </a:p>
      </dgm:t>
    </dgm:pt>
    <dgm:pt modelId="{054DF958-AB33-464C-A007-9E69CD79486F}">
      <dgm:prSet/>
      <dgm:spPr/>
      <dgm:t>
        <a:bodyPr/>
        <a:lstStyle/>
        <a:p>
          <a:r>
            <a:rPr lang="en-GB" b="0"/>
            <a:t>Assess and mitigate your risks</a:t>
          </a:r>
          <a:endParaRPr lang="en-US"/>
        </a:p>
      </dgm:t>
    </dgm:pt>
    <dgm:pt modelId="{9A1F8006-A877-4071-A4AD-AA1526217FC3}" type="parTrans" cxnId="{7AA1CF39-3E10-49DB-9B41-C1E0686D8065}">
      <dgm:prSet/>
      <dgm:spPr/>
      <dgm:t>
        <a:bodyPr/>
        <a:lstStyle/>
        <a:p>
          <a:endParaRPr lang="en-US"/>
        </a:p>
      </dgm:t>
    </dgm:pt>
    <dgm:pt modelId="{A8C7C7EE-FDAC-4856-8459-BFEAF322AB53}" type="sibTrans" cxnId="{7AA1CF39-3E10-49DB-9B41-C1E0686D8065}">
      <dgm:prSet/>
      <dgm:spPr/>
      <dgm:t>
        <a:bodyPr/>
        <a:lstStyle/>
        <a:p>
          <a:endParaRPr lang="en-US"/>
        </a:p>
      </dgm:t>
    </dgm:pt>
    <dgm:pt modelId="{35A466B6-0A22-4D2E-9CF0-A7C82852E92C}">
      <dgm:prSet/>
      <dgm:spPr/>
      <dgm:t>
        <a:bodyPr/>
        <a:lstStyle/>
        <a:p>
          <a:r>
            <a:rPr lang="en-GB" b="0"/>
            <a:t>Encourage knowledge and skills</a:t>
          </a:r>
          <a:endParaRPr lang="en-US"/>
        </a:p>
      </dgm:t>
    </dgm:pt>
    <dgm:pt modelId="{3F868A96-2F91-4B12-ABBA-9FD702EC86D8}" type="parTrans" cxnId="{61879E7C-7F67-41E1-86CE-75CBEF087DF3}">
      <dgm:prSet/>
      <dgm:spPr/>
      <dgm:t>
        <a:bodyPr/>
        <a:lstStyle/>
        <a:p>
          <a:endParaRPr lang="en-US"/>
        </a:p>
      </dgm:t>
    </dgm:pt>
    <dgm:pt modelId="{4B5C1066-2A32-4BEE-B906-EF4A90F573E2}" type="sibTrans" cxnId="{61879E7C-7F67-41E1-86CE-75CBEF087DF3}">
      <dgm:prSet/>
      <dgm:spPr/>
      <dgm:t>
        <a:bodyPr/>
        <a:lstStyle/>
        <a:p>
          <a:endParaRPr lang="en-US"/>
        </a:p>
      </dgm:t>
    </dgm:pt>
    <dgm:pt modelId="{9951071E-90FF-440E-8F11-6EA0F67D94A5}">
      <dgm:prSet/>
      <dgm:spPr/>
      <dgm:t>
        <a:bodyPr/>
        <a:lstStyle/>
        <a:p>
          <a:r>
            <a:rPr lang="en-GB" b="0"/>
            <a:t>Know your data</a:t>
          </a:r>
          <a:endParaRPr lang="en-US"/>
        </a:p>
      </dgm:t>
    </dgm:pt>
    <dgm:pt modelId="{CEF21CE9-11A1-4E7F-A36C-6B71A8EA648B}" type="parTrans" cxnId="{E09B3896-142C-49DE-BC6D-187D586A516E}">
      <dgm:prSet/>
      <dgm:spPr/>
      <dgm:t>
        <a:bodyPr/>
        <a:lstStyle/>
        <a:p>
          <a:endParaRPr lang="en-US"/>
        </a:p>
      </dgm:t>
    </dgm:pt>
    <dgm:pt modelId="{6FB7F8A9-68A3-42CA-8C38-46B0A55D4FFB}" type="sibTrans" cxnId="{E09B3896-142C-49DE-BC6D-187D586A516E}">
      <dgm:prSet/>
      <dgm:spPr/>
      <dgm:t>
        <a:bodyPr/>
        <a:lstStyle/>
        <a:p>
          <a:endParaRPr lang="en-US"/>
        </a:p>
      </dgm:t>
    </dgm:pt>
    <dgm:pt modelId="{893BF12F-CFF6-4106-9EEB-4967E1500BEC}">
      <dgm:prSet/>
      <dgm:spPr/>
      <dgm:t>
        <a:bodyPr/>
        <a:lstStyle/>
        <a:p>
          <a:r>
            <a:rPr lang="en-GB" b="0"/>
            <a:t>Collect the right money at the right time</a:t>
          </a:r>
          <a:endParaRPr lang="en-US"/>
        </a:p>
      </dgm:t>
    </dgm:pt>
    <dgm:pt modelId="{2AEF10F9-5205-4598-B66B-B9CCC9CE91D5}" type="parTrans" cxnId="{C6685A71-D4F4-4414-9C8C-1CFACC4AED13}">
      <dgm:prSet/>
      <dgm:spPr/>
      <dgm:t>
        <a:bodyPr/>
        <a:lstStyle/>
        <a:p>
          <a:endParaRPr lang="en-US"/>
        </a:p>
      </dgm:t>
    </dgm:pt>
    <dgm:pt modelId="{FE1F4C41-76ED-43F4-8EF4-DB0D3354D6CC}" type="sibTrans" cxnId="{C6685A71-D4F4-4414-9C8C-1CFACC4AED13}">
      <dgm:prSet/>
      <dgm:spPr/>
      <dgm:t>
        <a:bodyPr/>
        <a:lstStyle/>
        <a:p>
          <a:endParaRPr lang="en-US"/>
        </a:p>
      </dgm:t>
    </dgm:pt>
    <dgm:pt modelId="{9802C2B9-6DE6-402E-AC2B-FE87ACC6675A}">
      <dgm:prSet/>
      <dgm:spPr/>
      <dgm:t>
        <a:bodyPr/>
        <a:lstStyle/>
        <a:p>
          <a:r>
            <a:rPr lang="en-GB" b="0"/>
            <a:t>Record and report when something goes wrong</a:t>
          </a:r>
          <a:endParaRPr lang="en-US"/>
        </a:p>
      </dgm:t>
    </dgm:pt>
    <dgm:pt modelId="{3AFE84A2-D769-4026-BFC1-736D47E9E6C4}" type="parTrans" cxnId="{7D407C0B-E53C-41AF-82C5-E3F92E1CEA14}">
      <dgm:prSet/>
      <dgm:spPr/>
      <dgm:t>
        <a:bodyPr/>
        <a:lstStyle/>
        <a:p>
          <a:endParaRPr lang="en-US"/>
        </a:p>
      </dgm:t>
    </dgm:pt>
    <dgm:pt modelId="{4F5725B7-843F-4F68-A30D-125BD34060B1}" type="sibTrans" cxnId="{7D407C0B-E53C-41AF-82C5-E3F92E1CEA14}">
      <dgm:prSet/>
      <dgm:spPr/>
      <dgm:t>
        <a:bodyPr/>
        <a:lstStyle/>
        <a:p>
          <a:endParaRPr lang="en-US"/>
        </a:p>
      </dgm:t>
    </dgm:pt>
    <dgm:pt modelId="{5068280D-8D4F-4229-B91B-FAFDCD96138F}">
      <dgm:prSet/>
      <dgm:spPr/>
      <dgm:t>
        <a:bodyPr/>
        <a:lstStyle/>
        <a:p>
          <a:r>
            <a:rPr lang="en-GB" b="0"/>
            <a:t>Act without conflict</a:t>
          </a:r>
          <a:endParaRPr lang="en-US"/>
        </a:p>
      </dgm:t>
    </dgm:pt>
    <dgm:pt modelId="{46346198-EA94-475D-B289-55FFEADB22AA}" type="parTrans" cxnId="{4CBC0871-65C2-4118-A727-B9649B14043A}">
      <dgm:prSet/>
      <dgm:spPr/>
      <dgm:t>
        <a:bodyPr/>
        <a:lstStyle/>
        <a:p>
          <a:endParaRPr lang="en-US"/>
        </a:p>
      </dgm:t>
    </dgm:pt>
    <dgm:pt modelId="{5F0E6F48-468D-4578-BC43-055365E8464B}" type="sibTrans" cxnId="{4CBC0871-65C2-4118-A727-B9649B14043A}">
      <dgm:prSet/>
      <dgm:spPr/>
      <dgm:t>
        <a:bodyPr/>
        <a:lstStyle/>
        <a:p>
          <a:endParaRPr lang="en-US"/>
        </a:p>
      </dgm:t>
    </dgm:pt>
    <dgm:pt modelId="{A0091865-36E5-4687-9569-EF5822DE4656}" type="pres">
      <dgm:prSet presAssocID="{D83D37CB-4167-408D-9F85-5E6A2D8A62C3}" presName="Name0" presStyleCnt="0">
        <dgm:presLayoutVars>
          <dgm:dir/>
          <dgm:resizeHandles val="exact"/>
        </dgm:presLayoutVars>
      </dgm:prSet>
      <dgm:spPr/>
    </dgm:pt>
    <dgm:pt modelId="{708FA26C-740A-484B-99F4-589E0C7210F2}" type="pres">
      <dgm:prSet presAssocID="{1C0ADC53-BAEE-475A-B90E-3F03C32776F9}" presName="node" presStyleLbl="node1" presStyleIdx="0" presStyleCnt="1">
        <dgm:presLayoutVars>
          <dgm:bulletEnabled val="1"/>
        </dgm:presLayoutVars>
      </dgm:prSet>
      <dgm:spPr/>
    </dgm:pt>
  </dgm:ptLst>
  <dgm:cxnLst>
    <dgm:cxn modelId="{7D407C0B-E53C-41AF-82C5-E3F92E1CEA14}" srcId="{1C0ADC53-BAEE-475A-B90E-3F03C32776F9}" destId="{9802C2B9-6DE6-402E-AC2B-FE87ACC6675A}" srcOrd="4" destOrd="0" parTransId="{3AFE84A2-D769-4026-BFC1-736D47E9E6C4}" sibTransId="{4F5725B7-843F-4F68-A30D-125BD34060B1}"/>
    <dgm:cxn modelId="{9BB9E72A-D964-42D8-AF62-29CCD3EA7079}" srcId="{D83D37CB-4167-408D-9F85-5E6A2D8A62C3}" destId="{1C0ADC53-BAEE-475A-B90E-3F03C32776F9}" srcOrd="0" destOrd="0" parTransId="{DE3C0B0A-E64C-4BED-86BC-8DC19F69D573}" sibTransId="{C4B3107E-EF55-48AC-81DF-089A19898A63}"/>
    <dgm:cxn modelId="{7AA1CF39-3E10-49DB-9B41-C1E0686D8065}" srcId="{1C0ADC53-BAEE-475A-B90E-3F03C32776F9}" destId="{054DF958-AB33-464C-A007-9E69CD79486F}" srcOrd="0" destOrd="0" parTransId="{9A1F8006-A877-4071-A4AD-AA1526217FC3}" sibTransId="{A8C7C7EE-FDAC-4856-8459-BFEAF322AB53}"/>
    <dgm:cxn modelId="{5E407F5E-C3B8-48F4-AD3B-18BA893360AD}" type="presOf" srcId="{5068280D-8D4F-4229-B91B-FAFDCD96138F}" destId="{708FA26C-740A-484B-99F4-589E0C7210F2}" srcOrd="0" destOrd="6" presId="urn:microsoft.com/office/officeart/2016/7/layout/RepeatingBendingProcessNew"/>
    <dgm:cxn modelId="{C92AF666-9596-4340-A461-CDDD88EEB334}" type="presOf" srcId="{054DF958-AB33-464C-A007-9E69CD79486F}" destId="{708FA26C-740A-484B-99F4-589E0C7210F2}" srcOrd="0" destOrd="1" presId="urn:microsoft.com/office/officeart/2016/7/layout/RepeatingBendingProcessNew"/>
    <dgm:cxn modelId="{4CBC0871-65C2-4118-A727-B9649B14043A}" srcId="{1C0ADC53-BAEE-475A-B90E-3F03C32776F9}" destId="{5068280D-8D4F-4229-B91B-FAFDCD96138F}" srcOrd="5" destOrd="0" parTransId="{46346198-EA94-475D-B289-55FFEADB22AA}" sibTransId="{5F0E6F48-468D-4578-BC43-055365E8464B}"/>
    <dgm:cxn modelId="{C6685A71-D4F4-4414-9C8C-1CFACC4AED13}" srcId="{1C0ADC53-BAEE-475A-B90E-3F03C32776F9}" destId="{893BF12F-CFF6-4106-9EEB-4967E1500BEC}" srcOrd="3" destOrd="0" parTransId="{2AEF10F9-5205-4598-B66B-B9CCC9CE91D5}" sibTransId="{FE1F4C41-76ED-43F4-8EF4-DB0D3354D6CC}"/>
    <dgm:cxn modelId="{61879E7C-7F67-41E1-86CE-75CBEF087DF3}" srcId="{1C0ADC53-BAEE-475A-B90E-3F03C32776F9}" destId="{35A466B6-0A22-4D2E-9CF0-A7C82852E92C}" srcOrd="1" destOrd="0" parTransId="{3F868A96-2F91-4B12-ABBA-9FD702EC86D8}" sibTransId="{4B5C1066-2A32-4BEE-B906-EF4A90F573E2}"/>
    <dgm:cxn modelId="{E09B3896-142C-49DE-BC6D-187D586A516E}" srcId="{1C0ADC53-BAEE-475A-B90E-3F03C32776F9}" destId="{9951071E-90FF-440E-8F11-6EA0F67D94A5}" srcOrd="2" destOrd="0" parTransId="{CEF21CE9-11A1-4E7F-A36C-6B71A8EA648B}" sibTransId="{6FB7F8A9-68A3-42CA-8C38-46B0A55D4FFB}"/>
    <dgm:cxn modelId="{AF43A39C-A4C7-4617-B814-B01530369859}" type="presOf" srcId="{35A466B6-0A22-4D2E-9CF0-A7C82852E92C}" destId="{708FA26C-740A-484B-99F4-589E0C7210F2}" srcOrd="0" destOrd="2" presId="urn:microsoft.com/office/officeart/2016/7/layout/RepeatingBendingProcessNew"/>
    <dgm:cxn modelId="{DEC7F5C8-4E30-496B-8813-5FD2E4CE7B57}" type="presOf" srcId="{D83D37CB-4167-408D-9F85-5E6A2D8A62C3}" destId="{A0091865-36E5-4687-9569-EF5822DE4656}" srcOrd="0" destOrd="0" presId="urn:microsoft.com/office/officeart/2016/7/layout/RepeatingBendingProcessNew"/>
    <dgm:cxn modelId="{A4010AD3-4B8B-44B6-93B1-7048F11DDE44}" type="presOf" srcId="{9802C2B9-6DE6-402E-AC2B-FE87ACC6675A}" destId="{708FA26C-740A-484B-99F4-589E0C7210F2}" srcOrd="0" destOrd="5" presId="urn:microsoft.com/office/officeart/2016/7/layout/RepeatingBendingProcessNew"/>
    <dgm:cxn modelId="{1945D2D8-63C0-4771-B087-C488D0FA71A3}" type="presOf" srcId="{9951071E-90FF-440E-8F11-6EA0F67D94A5}" destId="{708FA26C-740A-484B-99F4-589E0C7210F2}" srcOrd="0" destOrd="3" presId="urn:microsoft.com/office/officeart/2016/7/layout/RepeatingBendingProcessNew"/>
    <dgm:cxn modelId="{075B54E4-C05A-4F75-A746-F8BA577A68A2}" type="presOf" srcId="{1C0ADC53-BAEE-475A-B90E-3F03C32776F9}" destId="{708FA26C-740A-484B-99F4-589E0C7210F2}" srcOrd="0" destOrd="0" presId="urn:microsoft.com/office/officeart/2016/7/layout/RepeatingBendingProcessNew"/>
    <dgm:cxn modelId="{D6C429FC-7CF3-4663-9C2C-6A126CE03E85}" type="presOf" srcId="{893BF12F-CFF6-4106-9EEB-4967E1500BEC}" destId="{708FA26C-740A-484B-99F4-589E0C7210F2}" srcOrd="0" destOrd="4" presId="urn:microsoft.com/office/officeart/2016/7/layout/RepeatingBendingProcessNew"/>
    <dgm:cxn modelId="{D6317DFC-2E4E-4E5C-A059-1AB50791FEAE}" type="presParOf" srcId="{A0091865-36E5-4687-9569-EF5822DE4656}" destId="{708FA26C-740A-484B-99F4-589E0C7210F2}"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658594-BA6B-4AE9-9E00-40CB8F3AB78E}" type="doc">
      <dgm:prSet loTypeId="urn:microsoft.com/office/officeart/2016/7/layout/RepeatingBendingProcessNew" loCatId="process" qsTypeId="urn:microsoft.com/office/officeart/2005/8/quickstyle/simple3" qsCatId="simple" csTypeId="urn:microsoft.com/office/officeart/2005/8/colors/accent2_2" csCatId="accent2"/>
      <dgm:spPr/>
      <dgm:t>
        <a:bodyPr/>
        <a:lstStyle/>
        <a:p>
          <a:endParaRPr lang="en-US"/>
        </a:p>
      </dgm:t>
    </dgm:pt>
    <dgm:pt modelId="{E3D51CE6-6A9F-4B50-8E35-04C3D1912F2C}">
      <dgm:prSet/>
      <dgm:spPr/>
      <dgm:t>
        <a:bodyPr/>
        <a:lstStyle/>
        <a:p>
          <a:r>
            <a:rPr lang="en-GB" dirty="0"/>
            <a:t>Six core principles</a:t>
          </a:r>
          <a:endParaRPr lang="en-US" dirty="0"/>
        </a:p>
      </dgm:t>
    </dgm:pt>
    <dgm:pt modelId="{CBD6D18E-3D03-4D5B-9446-5F2B5A3F1E3E}" type="parTrans" cxnId="{8CC3863D-AA05-48DF-8D1D-B1371AED40BF}">
      <dgm:prSet/>
      <dgm:spPr/>
      <dgm:t>
        <a:bodyPr/>
        <a:lstStyle/>
        <a:p>
          <a:endParaRPr lang="en-US"/>
        </a:p>
      </dgm:t>
    </dgm:pt>
    <dgm:pt modelId="{397D0FAC-048F-44B6-AA7D-1C101D5896FF}" type="sibTrans" cxnId="{8CC3863D-AA05-48DF-8D1D-B1371AED40BF}">
      <dgm:prSet/>
      <dgm:spPr/>
      <dgm:t>
        <a:bodyPr/>
        <a:lstStyle/>
        <a:p>
          <a:endParaRPr lang="en-US"/>
        </a:p>
      </dgm:t>
    </dgm:pt>
    <dgm:pt modelId="{D0CEF883-57B1-4FEC-9284-1871C0331327}">
      <dgm:prSet/>
      <dgm:spPr/>
      <dgm:t>
        <a:bodyPr/>
        <a:lstStyle/>
        <a:p>
          <a:r>
            <a:rPr lang="en-GB" b="0"/>
            <a:t>Assess and mitigate your risks</a:t>
          </a:r>
          <a:endParaRPr lang="en-US"/>
        </a:p>
      </dgm:t>
    </dgm:pt>
    <dgm:pt modelId="{790B85AC-98E8-4C3D-82E5-8018EE21F054}" type="parTrans" cxnId="{C0EC6A38-78A3-44BB-BDBC-5E6A0E65A035}">
      <dgm:prSet/>
      <dgm:spPr/>
      <dgm:t>
        <a:bodyPr/>
        <a:lstStyle/>
        <a:p>
          <a:endParaRPr lang="en-US"/>
        </a:p>
      </dgm:t>
    </dgm:pt>
    <dgm:pt modelId="{B75C9A5B-818C-46A3-8388-64584273F63A}" type="sibTrans" cxnId="{C0EC6A38-78A3-44BB-BDBC-5E6A0E65A035}">
      <dgm:prSet/>
      <dgm:spPr/>
      <dgm:t>
        <a:bodyPr/>
        <a:lstStyle/>
        <a:p>
          <a:endParaRPr lang="en-US"/>
        </a:p>
      </dgm:t>
    </dgm:pt>
    <dgm:pt modelId="{ABEB852F-90F4-4FF5-A64D-108C4507C4A1}">
      <dgm:prSet/>
      <dgm:spPr/>
      <dgm:t>
        <a:bodyPr/>
        <a:lstStyle/>
        <a:p>
          <a:r>
            <a:rPr lang="en-GB" b="0"/>
            <a:t>Encourage knowledge and skills</a:t>
          </a:r>
          <a:endParaRPr lang="en-US"/>
        </a:p>
      </dgm:t>
    </dgm:pt>
    <dgm:pt modelId="{F6CB340D-02D8-47E3-A617-6E5A5FFA436E}" type="parTrans" cxnId="{1BDA9F09-7CDE-4131-A9D2-C9C9F7831961}">
      <dgm:prSet/>
      <dgm:spPr/>
      <dgm:t>
        <a:bodyPr/>
        <a:lstStyle/>
        <a:p>
          <a:endParaRPr lang="en-US"/>
        </a:p>
      </dgm:t>
    </dgm:pt>
    <dgm:pt modelId="{F338536A-1CB7-4337-9027-4A9B239B6024}" type="sibTrans" cxnId="{1BDA9F09-7CDE-4131-A9D2-C9C9F7831961}">
      <dgm:prSet/>
      <dgm:spPr/>
      <dgm:t>
        <a:bodyPr/>
        <a:lstStyle/>
        <a:p>
          <a:endParaRPr lang="en-US"/>
        </a:p>
      </dgm:t>
    </dgm:pt>
    <dgm:pt modelId="{7A00117D-DF25-442E-8AD0-59B7534822EA}">
      <dgm:prSet/>
      <dgm:spPr/>
      <dgm:t>
        <a:bodyPr/>
        <a:lstStyle/>
        <a:p>
          <a:r>
            <a:rPr lang="en-GB" b="0" dirty="0"/>
            <a:t>Know your data</a:t>
          </a:r>
          <a:endParaRPr lang="en-US" dirty="0"/>
        </a:p>
      </dgm:t>
    </dgm:pt>
    <dgm:pt modelId="{B8FE14F5-4306-4B62-BCD8-D66C605AFC70}" type="parTrans" cxnId="{6C782251-E4B1-4751-9882-12AB4DF46A4B}">
      <dgm:prSet/>
      <dgm:spPr/>
      <dgm:t>
        <a:bodyPr/>
        <a:lstStyle/>
        <a:p>
          <a:endParaRPr lang="en-US"/>
        </a:p>
      </dgm:t>
    </dgm:pt>
    <dgm:pt modelId="{D98711EE-0015-4AE0-BA93-6054D8F17C06}" type="sibTrans" cxnId="{6C782251-E4B1-4751-9882-12AB4DF46A4B}">
      <dgm:prSet/>
      <dgm:spPr/>
      <dgm:t>
        <a:bodyPr/>
        <a:lstStyle/>
        <a:p>
          <a:endParaRPr lang="en-US"/>
        </a:p>
      </dgm:t>
    </dgm:pt>
    <dgm:pt modelId="{4E175BCD-05AE-4E77-A004-3098A06866B9}">
      <dgm:prSet/>
      <dgm:spPr/>
      <dgm:t>
        <a:bodyPr/>
        <a:lstStyle/>
        <a:p>
          <a:r>
            <a:rPr lang="en-GB" b="0"/>
            <a:t>Collect the right money at the right time</a:t>
          </a:r>
          <a:endParaRPr lang="en-US"/>
        </a:p>
      </dgm:t>
    </dgm:pt>
    <dgm:pt modelId="{16DF171C-7FC9-4E02-BB5B-7A9EE7B2DF3D}" type="parTrans" cxnId="{E4EACF85-2FA7-4C4A-9C1C-EA5F24C4620C}">
      <dgm:prSet/>
      <dgm:spPr/>
      <dgm:t>
        <a:bodyPr/>
        <a:lstStyle/>
        <a:p>
          <a:endParaRPr lang="en-US"/>
        </a:p>
      </dgm:t>
    </dgm:pt>
    <dgm:pt modelId="{2EA825A4-CD64-4CD1-B7E3-B95680C6D95B}" type="sibTrans" cxnId="{E4EACF85-2FA7-4C4A-9C1C-EA5F24C4620C}">
      <dgm:prSet/>
      <dgm:spPr/>
      <dgm:t>
        <a:bodyPr/>
        <a:lstStyle/>
        <a:p>
          <a:endParaRPr lang="en-US"/>
        </a:p>
      </dgm:t>
    </dgm:pt>
    <dgm:pt modelId="{59C2AAE8-1763-4F05-BD3F-18CDF7DF817E}">
      <dgm:prSet/>
      <dgm:spPr/>
      <dgm:t>
        <a:bodyPr/>
        <a:lstStyle/>
        <a:p>
          <a:r>
            <a:rPr lang="en-GB" b="0"/>
            <a:t>Record and report when something goes wrong</a:t>
          </a:r>
          <a:endParaRPr lang="en-US"/>
        </a:p>
      </dgm:t>
    </dgm:pt>
    <dgm:pt modelId="{6937C7AE-4896-4D81-8647-E453EA53FBCB}" type="parTrans" cxnId="{11B41995-9DD7-40A3-888D-747829EFDB81}">
      <dgm:prSet/>
      <dgm:spPr/>
      <dgm:t>
        <a:bodyPr/>
        <a:lstStyle/>
        <a:p>
          <a:endParaRPr lang="en-US"/>
        </a:p>
      </dgm:t>
    </dgm:pt>
    <dgm:pt modelId="{99BC9C35-6E3D-4B85-8A89-DCEDBC49A22E}" type="sibTrans" cxnId="{11B41995-9DD7-40A3-888D-747829EFDB81}">
      <dgm:prSet/>
      <dgm:spPr/>
      <dgm:t>
        <a:bodyPr/>
        <a:lstStyle/>
        <a:p>
          <a:endParaRPr lang="en-US"/>
        </a:p>
      </dgm:t>
    </dgm:pt>
    <dgm:pt modelId="{AA9798F7-4A41-41F9-9903-FCE50F32D1EA}">
      <dgm:prSet/>
      <dgm:spPr/>
      <dgm:t>
        <a:bodyPr/>
        <a:lstStyle/>
        <a:p>
          <a:r>
            <a:rPr lang="en-GB" b="0"/>
            <a:t>Act without conflict</a:t>
          </a:r>
          <a:endParaRPr lang="en-US"/>
        </a:p>
      </dgm:t>
    </dgm:pt>
    <dgm:pt modelId="{458521A9-3FA3-4914-A421-5F43C1CDEFB7}" type="parTrans" cxnId="{428937C8-24EB-4550-834F-473D916318D7}">
      <dgm:prSet/>
      <dgm:spPr/>
      <dgm:t>
        <a:bodyPr/>
        <a:lstStyle/>
        <a:p>
          <a:endParaRPr lang="en-US"/>
        </a:p>
      </dgm:t>
    </dgm:pt>
    <dgm:pt modelId="{D6821C22-1E0A-421D-A853-C34E03CEC7C6}" type="sibTrans" cxnId="{428937C8-24EB-4550-834F-473D916318D7}">
      <dgm:prSet/>
      <dgm:spPr/>
      <dgm:t>
        <a:bodyPr/>
        <a:lstStyle/>
        <a:p>
          <a:endParaRPr lang="en-US"/>
        </a:p>
      </dgm:t>
    </dgm:pt>
    <dgm:pt modelId="{6175CD52-00E9-4BC6-9A94-EAE1EDC40577}" type="pres">
      <dgm:prSet presAssocID="{64658594-BA6B-4AE9-9E00-40CB8F3AB78E}" presName="Name0" presStyleCnt="0">
        <dgm:presLayoutVars>
          <dgm:dir/>
          <dgm:resizeHandles val="exact"/>
        </dgm:presLayoutVars>
      </dgm:prSet>
      <dgm:spPr/>
    </dgm:pt>
    <dgm:pt modelId="{F3B1DBCE-58B8-4F38-A788-BDD0162543E3}" type="pres">
      <dgm:prSet presAssocID="{E3D51CE6-6A9F-4B50-8E35-04C3D1912F2C}" presName="node" presStyleLbl="node1" presStyleIdx="0" presStyleCnt="1">
        <dgm:presLayoutVars>
          <dgm:bulletEnabled val="1"/>
        </dgm:presLayoutVars>
      </dgm:prSet>
      <dgm:spPr/>
    </dgm:pt>
  </dgm:ptLst>
  <dgm:cxnLst>
    <dgm:cxn modelId="{1BDA9F09-7CDE-4131-A9D2-C9C9F7831961}" srcId="{E3D51CE6-6A9F-4B50-8E35-04C3D1912F2C}" destId="{ABEB852F-90F4-4FF5-A64D-108C4507C4A1}" srcOrd="1" destOrd="0" parTransId="{F6CB340D-02D8-47E3-A617-6E5A5FFA436E}" sibTransId="{F338536A-1CB7-4337-9027-4A9B239B6024}"/>
    <dgm:cxn modelId="{17B51A14-593C-4A56-8D7D-9FF55F1D3F9F}" type="presOf" srcId="{7A00117D-DF25-442E-8AD0-59B7534822EA}" destId="{F3B1DBCE-58B8-4F38-A788-BDD0162543E3}" srcOrd="0" destOrd="3" presId="urn:microsoft.com/office/officeart/2016/7/layout/RepeatingBendingProcessNew"/>
    <dgm:cxn modelId="{E467681C-85FF-42DD-B7F3-D05F2B067486}" type="presOf" srcId="{D0CEF883-57B1-4FEC-9284-1871C0331327}" destId="{F3B1DBCE-58B8-4F38-A788-BDD0162543E3}" srcOrd="0" destOrd="1" presId="urn:microsoft.com/office/officeart/2016/7/layout/RepeatingBendingProcessNew"/>
    <dgm:cxn modelId="{5D836B26-D2D1-462F-B862-FB4FD0C29F0D}" type="presOf" srcId="{59C2AAE8-1763-4F05-BD3F-18CDF7DF817E}" destId="{F3B1DBCE-58B8-4F38-A788-BDD0162543E3}" srcOrd="0" destOrd="5" presId="urn:microsoft.com/office/officeart/2016/7/layout/RepeatingBendingProcessNew"/>
    <dgm:cxn modelId="{C0EC6A38-78A3-44BB-BDBC-5E6A0E65A035}" srcId="{E3D51CE6-6A9F-4B50-8E35-04C3D1912F2C}" destId="{D0CEF883-57B1-4FEC-9284-1871C0331327}" srcOrd="0" destOrd="0" parTransId="{790B85AC-98E8-4C3D-82E5-8018EE21F054}" sibTransId="{B75C9A5B-818C-46A3-8388-64584273F63A}"/>
    <dgm:cxn modelId="{8CC3863D-AA05-48DF-8D1D-B1371AED40BF}" srcId="{64658594-BA6B-4AE9-9E00-40CB8F3AB78E}" destId="{E3D51CE6-6A9F-4B50-8E35-04C3D1912F2C}" srcOrd="0" destOrd="0" parTransId="{CBD6D18E-3D03-4D5B-9446-5F2B5A3F1E3E}" sibTransId="{397D0FAC-048F-44B6-AA7D-1C101D5896FF}"/>
    <dgm:cxn modelId="{6C782251-E4B1-4751-9882-12AB4DF46A4B}" srcId="{E3D51CE6-6A9F-4B50-8E35-04C3D1912F2C}" destId="{7A00117D-DF25-442E-8AD0-59B7534822EA}" srcOrd="2" destOrd="0" parTransId="{B8FE14F5-4306-4B62-BCD8-D66C605AFC70}" sibTransId="{D98711EE-0015-4AE0-BA93-6054D8F17C06}"/>
    <dgm:cxn modelId="{10C28481-3AEF-4492-8C52-9BA7906810B9}" type="presOf" srcId="{E3D51CE6-6A9F-4B50-8E35-04C3D1912F2C}" destId="{F3B1DBCE-58B8-4F38-A788-BDD0162543E3}" srcOrd="0" destOrd="0" presId="urn:microsoft.com/office/officeart/2016/7/layout/RepeatingBendingProcessNew"/>
    <dgm:cxn modelId="{797F6E83-CAC0-47FA-9305-AAA49D8B40A8}" type="presOf" srcId="{64658594-BA6B-4AE9-9E00-40CB8F3AB78E}" destId="{6175CD52-00E9-4BC6-9A94-EAE1EDC40577}" srcOrd="0" destOrd="0" presId="urn:microsoft.com/office/officeart/2016/7/layout/RepeatingBendingProcessNew"/>
    <dgm:cxn modelId="{E4EACF85-2FA7-4C4A-9C1C-EA5F24C4620C}" srcId="{E3D51CE6-6A9F-4B50-8E35-04C3D1912F2C}" destId="{4E175BCD-05AE-4E77-A004-3098A06866B9}" srcOrd="3" destOrd="0" parTransId="{16DF171C-7FC9-4E02-BB5B-7A9EE7B2DF3D}" sibTransId="{2EA825A4-CD64-4CD1-B7E3-B95680C6D95B}"/>
    <dgm:cxn modelId="{11B41995-9DD7-40A3-888D-747829EFDB81}" srcId="{E3D51CE6-6A9F-4B50-8E35-04C3D1912F2C}" destId="{59C2AAE8-1763-4F05-BD3F-18CDF7DF817E}" srcOrd="4" destOrd="0" parTransId="{6937C7AE-4896-4D81-8647-E453EA53FBCB}" sibTransId="{99BC9C35-6E3D-4B85-8A89-DCEDBC49A22E}"/>
    <dgm:cxn modelId="{AA8C1F9E-7902-4A2C-A4BA-AEC918CBF539}" type="presOf" srcId="{4E175BCD-05AE-4E77-A004-3098A06866B9}" destId="{F3B1DBCE-58B8-4F38-A788-BDD0162543E3}" srcOrd="0" destOrd="4" presId="urn:microsoft.com/office/officeart/2016/7/layout/RepeatingBendingProcessNew"/>
    <dgm:cxn modelId="{96B193AE-8D25-4DEB-89E6-7D981E7F32AB}" type="presOf" srcId="{ABEB852F-90F4-4FF5-A64D-108C4507C4A1}" destId="{F3B1DBCE-58B8-4F38-A788-BDD0162543E3}" srcOrd="0" destOrd="2" presId="urn:microsoft.com/office/officeart/2016/7/layout/RepeatingBendingProcessNew"/>
    <dgm:cxn modelId="{F59C8BB6-0F62-4494-AD9B-8BDC3FD90ABE}" type="presOf" srcId="{AA9798F7-4A41-41F9-9903-FCE50F32D1EA}" destId="{F3B1DBCE-58B8-4F38-A788-BDD0162543E3}" srcOrd="0" destOrd="6" presId="urn:microsoft.com/office/officeart/2016/7/layout/RepeatingBendingProcessNew"/>
    <dgm:cxn modelId="{428937C8-24EB-4550-834F-473D916318D7}" srcId="{E3D51CE6-6A9F-4B50-8E35-04C3D1912F2C}" destId="{AA9798F7-4A41-41F9-9903-FCE50F32D1EA}" srcOrd="5" destOrd="0" parTransId="{458521A9-3FA3-4914-A421-5F43C1CDEFB7}" sibTransId="{D6821C22-1E0A-421D-A853-C34E03CEC7C6}"/>
    <dgm:cxn modelId="{D5258F5D-3448-48CA-9C62-67E5C2B1F72A}" type="presParOf" srcId="{6175CD52-00E9-4BC6-9A94-EAE1EDC40577}" destId="{F3B1DBCE-58B8-4F38-A788-BDD0162543E3}"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658594-BA6B-4AE9-9E00-40CB8F3AB78E}" type="doc">
      <dgm:prSet loTypeId="urn:microsoft.com/office/officeart/2016/7/layout/RepeatingBendingProcessNew" loCatId="process" qsTypeId="urn:microsoft.com/office/officeart/2005/8/quickstyle/simple3" qsCatId="simple" csTypeId="urn:microsoft.com/office/officeart/2005/8/colors/accent2_2" csCatId="accent2"/>
      <dgm:spPr/>
      <dgm:t>
        <a:bodyPr/>
        <a:lstStyle/>
        <a:p>
          <a:endParaRPr lang="en-US"/>
        </a:p>
      </dgm:t>
    </dgm:pt>
    <dgm:pt modelId="{E3D51CE6-6A9F-4B50-8E35-04C3D1912F2C}">
      <dgm:prSet/>
      <dgm:spPr/>
      <dgm:t>
        <a:bodyPr/>
        <a:lstStyle/>
        <a:p>
          <a:r>
            <a:rPr lang="en-GB" dirty="0"/>
            <a:t>Six core principles</a:t>
          </a:r>
          <a:endParaRPr lang="en-US" dirty="0"/>
        </a:p>
      </dgm:t>
    </dgm:pt>
    <dgm:pt modelId="{CBD6D18E-3D03-4D5B-9446-5F2B5A3F1E3E}" type="parTrans" cxnId="{8CC3863D-AA05-48DF-8D1D-B1371AED40BF}">
      <dgm:prSet/>
      <dgm:spPr/>
      <dgm:t>
        <a:bodyPr/>
        <a:lstStyle/>
        <a:p>
          <a:endParaRPr lang="en-US"/>
        </a:p>
      </dgm:t>
    </dgm:pt>
    <dgm:pt modelId="{397D0FAC-048F-44B6-AA7D-1C101D5896FF}" type="sibTrans" cxnId="{8CC3863D-AA05-48DF-8D1D-B1371AED40BF}">
      <dgm:prSet/>
      <dgm:spPr/>
      <dgm:t>
        <a:bodyPr/>
        <a:lstStyle/>
        <a:p>
          <a:endParaRPr lang="en-US"/>
        </a:p>
      </dgm:t>
    </dgm:pt>
    <dgm:pt modelId="{D0CEF883-57B1-4FEC-9284-1871C0331327}">
      <dgm:prSet/>
      <dgm:spPr/>
      <dgm:t>
        <a:bodyPr/>
        <a:lstStyle/>
        <a:p>
          <a:r>
            <a:rPr lang="en-GB" b="0"/>
            <a:t>Assess and mitigate your risks</a:t>
          </a:r>
          <a:endParaRPr lang="en-US"/>
        </a:p>
      </dgm:t>
    </dgm:pt>
    <dgm:pt modelId="{790B85AC-98E8-4C3D-82E5-8018EE21F054}" type="parTrans" cxnId="{C0EC6A38-78A3-44BB-BDBC-5E6A0E65A035}">
      <dgm:prSet/>
      <dgm:spPr/>
      <dgm:t>
        <a:bodyPr/>
        <a:lstStyle/>
        <a:p>
          <a:endParaRPr lang="en-US"/>
        </a:p>
      </dgm:t>
    </dgm:pt>
    <dgm:pt modelId="{B75C9A5B-818C-46A3-8388-64584273F63A}" type="sibTrans" cxnId="{C0EC6A38-78A3-44BB-BDBC-5E6A0E65A035}">
      <dgm:prSet/>
      <dgm:spPr/>
      <dgm:t>
        <a:bodyPr/>
        <a:lstStyle/>
        <a:p>
          <a:endParaRPr lang="en-US"/>
        </a:p>
      </dgm:t>
    </dgm:pt>
    <dgm:pt modelId="{ABEB852F-90F4-4FF5-A64D-108C4507C4A1}">
      <dgm:prSet/>
      <dgm:spPr/>
      <dgm:t>
        <a:bodyPr/>
        <a:lstStyle/>
        <a:p>
          <a:r>
            <a:rPr lang="en-GB" b="0"/>
            <a:t>Encourage knowledge and skills</a:t>
          </a:r>
          <a:endParaRPr lang="en-US"/>
        </a:p>
      </dgm:t>
    </dgm:pt>
    <dgm:pt modelId="{F6CB340D-02D8-47E3-A617-6E5A5FFA436E}" type="parTrans" cxnId="{1BDA9F09-7CDE-4131-A9D2-C9C9F7831961}">
      <dgm:prSet/>
      <dgm:spPr/>
      <dgm:t>
        <a:bodyPr/>
        <a:lstStyle/>
        <a:p>
          <a:endParaRPr lang="en-US"/>
        </a:p>
      </dgm:t>
    </dgm:pt>
    <dgm:pt modelId="{F338536A-1CB7-4337-9027-4A9B239B6024}" type="sibTrans" cxnId="{1BDA9F09-7CDE-4131-A9D2-C9C9F7831961}">
      <dgm:prSet/>
      <dgm:spPr/>
      <dgm:t>
        <a:bodyPr/>
        <a:lstStyle/>
        <a:p>
          <a:endParaRPr lang="en-US"/>
        </a:p>
      </dgm:t>
    </dgm:pt>
    <dgm:pt modelId="{7A00117D-DF25-442E-8AD0-59B7534822EA}">
      <dgm:prSet/>
      <dgm:spPr/>
      <dgm:t>
        <a:bodyPr/>
        <a:lstStyle/>
        <a:p>
          <a:r>
            <a:rPr lang="en-GB" b="0" dirty="0"/>
            <a:t>Know your data</a:t>
          </a:r>
          <a:endParaRPr lang="en-US" dirty="0"/>
        </a:p>
      </dgm:t>
    </dgm:pt>
    <dgm:pt modelId="{B8FE14F5-4306-4B62-BCD8-D66C605AFC70}" type="parTrans" cxnId="{6C782251-E4B1-4751-9882-12AB4DF46A4B}">
      <dgm:prSet/>
      <dgm:spPr/>
      <dgm:t>
        <a:bodyPr/>
        <a:lstStyle/>
        <a:p>
          <a:endParaRPr lang="en-US"/>
        </a:p>
      </dgm:t>
    </dgm:pt>
    <dgm:pt modelId="{D98711EE-0015-4AE0-BA93-6054D8F17C06}" type="sibTrans" cxnId="{6C782251-E4B1-4751-9882-12AB4DF46A4B}">
      <dgm:prSet/>
      <dgm:spPr/>
      <dgm:t>
        <a:bodyPr/>
        <a:lstStyle/>
        <a:p>
          <a:endParaRPr lang="en-US"/>
        </a:p>
      </dgm:t>
    </dgm:pt>
    <dgm:pt modelId="{4E175BCD-05AE-4E77-A004-3098A06866B9}">
      <dgm:prSet/>
      <dgm:spPr/>
      <dgm:t>
        <a:bodyPr/>
        <a:lstStyle/>
        <a:p>
          <a:r>
            <a:rPr lang="en-GB" b="0"/>
            <a:t>Collect the right money at the right time</a:t>
          </a:r>
          <a:endParaRPr lang="en-US"/>
        </a:p>
      </dgm:t>
    </dgm:pt>
    <dgm:pt modelId="{16DF171C-7FC9-4E02-BB5B-7A9EE7B2DF3D}" type="parTrans" cxnId="{E4EACF85-2FA7-4C4A-9C1C-EA5F24C4620C}">
      <dgm:prSet/>
      <dgm:spPr/>
      <dgm:t>
        <a:bodyPr/>
        <a:lstStyle/>
        <a:p>
          <a:endParaRPr lang="en-US"/>
        </a:p>
      </dgm:t>
    </dgm:pt>
    <dgm:pt modelId="{2EA825A4-CD64-4CD1-B7E3-B95680C6D95B}" type="sibTrans" cxnId="{E4EACF85-2FA7-4C4A-9C1C-EA5F24C4620C}">
      <dgm:prSet/>
      <dgm:spPr/>
      <dgm:t>
        <a:bodyPr/>
        <a:lstStyle/>
        <a:p>
          <a:endParaRPr lang="en-US"/>
        </a:p>
      </dgm:t>
    </dgm:pt>
    <dgm:pt modelId="{59C2AAE8-1763-4F05-BD3F-18CDF7DF817E}">
      <dgm:prSet/>
      <dgm:spPr/>
      <dgm:t>
        <a:bodyPr/>
        <a:lstStyle/>
        <a:p>
          <a:r>
            <a:rPr lang="en-GB" b="0"/>
            <a:t>Record and report when something goes wrong</a:t>
          </a:r>
          <a:endParaRPr lang="en-US"/>
        </a:p>
      </dgm:t>
    </dgm:pt>
    <dgm:pt modelId="{6937C7AE-4896-4D81-8647-E453EA53FBCB}" type="parTrans" cxnId="{11B41995-9DD7-40A3-888D-747829EFDB81}">
      <dgm:prSet/>
      <dgm:spPr/>
      <dgm:t>
        <a:bodyPr/>
        <a:lstStyle/>
        <a:p>
          <a:endParaRPr lang="en-US"/>
        </a:p>
      </dgm:t>
    </dgm:pt>
    <dgm:pt modelId="{99BC9C35-6E3D-4B85-8A89-DCEDBC49A22E}" type="sibTrans" cxnId="{11B41995-9DD7-40A3-888D-747829EFDB81}">
      <dgm:prSet/>
      <dgm:spPr/>
      <dgm:t>
        <a:bodyPr/>
        <a:lstStyle/>
        <a:p>
          <a:endParaRPr lang="en-US"/>
        </a:p>
      </dgm:t>
    </dgm:pt>
    <dgm:pt modelId="{AA9798F7-4A41-41F9-9903-FCE50F32D1EA}">
      <dgm:prSet/>
      <dgm:spPr/>
      <dgm:t>
        <a:bodyPr/>
        <a:lstStyle/>
        <a:p>
          <a:r>
            <a:rPr lang="en-GB" b="0"/>
            <a:t>Act without conflict</a:t>
          </a:r>
          <a:endParaRPr lang="en-US"/>
        </a:p>
      </dgm:t>
    </dgm:pt>
    <dgm:pt modelId="{458521A9-3FA3-4914-A421-5F43C1CDEFB7}" type="parTrans" cxnId="{428937C8-24EB-4550-834F-473D916318D7}">
      <dgm:prSet/>
      <dgm:spPr/>
      <dgm:t>
        <a:bodyPr/>
        <a:lstStyle/>
        <a:p>
          <a:endParaRPr lang="en-US"/>
        </a:p>
      </dgm:t>
    </dgm:pt>
    <dgm:pt modelId="{D6821C22-1E0A-421D-A853-C34E03CEC7C6}" type="sibTrans" cxnId="{428937C8-24EB-4550-834F-473D916318D7}">
      <dgm:prSet/>
      <dgm:spPr/>
      <dgm:t>
        <a:bodyPr/>
        <a:lstStyle/>
        <a:p>
          <a:endParaRPr lang="en-US"/>
        </a:p>
      </dgm:t>
    </dgm:pt>
    <dgm:pt modelId="{6175CD52-00E9-4BC6-9A94-EAE1EDC40577}" type="pres">
      <dgm:prSet presAssocID="{64658594-BA6B-4AE9-9E00-40CB8F3AB78E}" presName="Name0" presStyleCnt="0">
        <dgm:presLayoutVars>
          <dgm:dir/>
          <dgm:resizeHandles val="exact"/>
        </dgm:presLayoutVars>
      </dgm:prSet>
      <dgm:spPr/>
    </dgm:pt>
    <dgm:pt modelId="{F3B1DBCE-58B8-4F38-A788-BDD0162543E3}" type="pres">
      <dgm:prSet presAssocID="{E3D51CE6-6A9F-4B50-8E35-04C3D1912F2C}" presName="node" presStyleLbl="node1" presStyleIdx="0" presStyleCnt="1">
        <dgm:presLayoutVars>
          <dgm:bulletEnabled val="1"/>
        </dgm:presLayoutVars>
      </dgm:prSet>
      <dgm:spPr/>
    </dgm:pt>
  </dgm:ptLst>
  <dgm:cxnLst>
    <dgm:cxn modelId="{1BDA9F09-7CDE-4131-A9D2-C9C9F7831961}" srcId="{E3D51CE6-6A9F-4B50-8E35-04C3D1912F2C}" destId="{ABEB852F-90F4-4FF5-A64D-108C4507C4A1}" srcOrd="1" destOrd="0" parTransId="{F6CB340D-02D8-47E3-A617-6E5A5FFA436E}" sibTransId="{F338536A-1CB7-4337-9027-4A9B239B6024}"/>
    <dgm:cxn modelId="{17B51A14-593C-4A56-8D7D-9FF55F1D3F9F}" type="presOf" srcId="{7A00117D-DF25-442E-8AD0-59B7534822EA}" destId="{F3B1DBCE-58B8-4F38-A788-BDD0162543E3}" srcOrd="0" destOrd="3" presId="urn:microsoft.com/office/officeart/2016/7/layout/RepeatingBendingProcessNew"/>
    <dgm:cxn modelId="{E467681C-85FF-42DD-B7F3-D05F2B067486}" type="presOf" srcId="{D0CEF883-57B1-4FEC-9284-1871C0331327}" destId="{F3B1DBCE-58B8-4F38-A788-BDD0162543E3}" srcOrd="0" destOrd="1" presId="urn:microsoft.com/office/officeart/2016/7/layout/RepeatingBendingProcessNew"/>
    <dgm:cxn modelId="{5D836B26-D2D1-462F-B862-FB4FD0C29F0D}" type="presOf" srcId="{59C2AAE8-1763-4F05-BD3F-18CDF7DF817E}" destId="{F3B1DBCE-58B8-4F38-A788-BDD0162543E3}" srcOrd="0" destOrd="5" presId="urn:microsoft.com/office/officeart/2016/7/layout/RepeatingBendingProcessNew"/>
    <dgm:cxn modelId="{C0EC6A38-78A3-44BB-BDBC-5E6A0E65A035}" srcId="{E3D51CE6-6A9F-4B50-8E35-04C3D1912F2C}" destId="{D0CEF883-57B1-4FEC-9284-1871C0331327}" srcOrd="0" destOrd="0" parTransId="{790B85AC-98E8-4C3D-82E5-8018EE21F054}" sibTransId="{B75C9A5B-818C-46A3-8388-64584273F63A}"/>
    <dgm:cxn modelId="{8CC3863D-AA05-48DF-8D1D-B1371AED40BF}" srcId="{64658594-BA6B-4AE9-9E00-40CB8F3AB78E}" destId="{E3D51CE6-6A9F-4B50-8E35-04C3D1912F2C}" srcOrd="0" destOrd="0" parTransId="{CBD6D18E-3D03-4D5B-9446-5F2B5A3F1E3E}" sibTransId="{397D0FAC-048F-44B6-AA7D-1C101D5896FF}"/>
    <dgm:cxn modelId="{6C782251-E4B1-4751-9882-12AB4DF46A4B}" srcId="{E3D51CE6-6A9F-4B50-8E35-04C3D1912F2C}" destId="{7A00117D-DF25-442E-8AD0-59B7534822EA}" srcOrd="2" destOrd="0" parTransId="{B8FE14F5-4306-4B62-BCD8-D66C605AFC70}" sibTransId="{D98711EE-0015-4AE0-BA93-6054D8F17C06}"/>
    <dgm:cxn modelId="{10C28481-3AEF-4492-8C52-9BA7906810B9}" type="presOf" srcId="{E3D51CE6-6A9F-4B50-8E35-04C3D1912F2C}" destId="{F3B1DBCE-58B8-4F38-A788-BDD0162543E3}" srcOrd="0" destOrd="0" presId="urn:microsoft.com/office/officeart/2016/7/layout/RepeatingBendingProcessNew"/>
    <dgm:cxn modelId="{797F6E83-CAC0-47FA-9305-AAA49D8B40A8}" type="presOf" srcId="{64658594-BA6B-4AE9-9E00-40CB8F3AB78E}" destId="{6175CD52-00E9-4BC6-9A94-EAE1EDC40577}" srcOrd="0" destOrd="0" presId="urn:microsoft.com/office/officeart/2016/7/layout/RepeatingBendingProcessNew"/>
    <dgm:cxn modelId="{E4EACF85-2FA7-4C4A-9C1C-EA5F24C4620C}" srcId="{E3D51CE6-6A9F-4B50-8E35-04C3D1912F2C}" destId="{4E175BCD-05AE-4E77-A004-3098A06866B9}" srcOrd="3" destOrd="0" parTransId="{16DF171C-7FC9-4E02-BB5B-7A9EE7B2DF3D}" sibTransId="{2EA825A4-CD64-4CD1-B7E3-B95680C6D95B}"/>
    <dgm:cxn modelId="{11B41995-9DD7-40A3-888D-747829EFDB81}" srcId="{E3D51CE6-6A9F-4B50-8E35-04C3D1912F2C}" destId="{59C2AAE8-1763-4F05-BD3F-18CDF7DF817E}" srcOrd="4" destOrd="0" parTransId="{6937C7AE-4896-4D81-8647-E453EA53FBCB}" sibTransId="{99BC9C35-6E3D-4B85-8A89-DCEDBC49A22E}"/>
    <dgm:cxn modelId="{AA8C1F9E-7902-4A2C-A4BA-AEC918CBF539}" type="presOf" srcId="{4E175BCD-05AE-4E77-A004-3098A06866B9}" destId="{F3B1DBCE-58B8-4F38-A788-BDD0162543E3}" srcOrd="0" destOrd="4" presId="urn:microsoft.com/office/officeart/2016/7/layout/RepeatingBendingProcessNew"/>
    <dgm:cxn modelId="{96B193AE-8D25-4DEB-89E6-7D981E7F32AB}" type="presOf" srcId="{ABEB852F-90F4-4FF5-A64D-108C4507C4A1}" destId="{F3B1DBCE-58B8-4F38-A788-BDD0162543E3}" srcOrd="0" destOrd="2" presId="urn:microsoft.com/office/officeart/2016/7/layout/RepeatingBendingProcessNew"/>
    <dgm:cxn modelId="{F59C8BB6-0F62-4494-AD9B-8BDC3FD90ABE}" type="presOf" srcId="{AA9798F7-4A41-41F9-9903-FCE50F32D1EA}" destId="{F3B1DBCE-58B8-4F38-A788-BDD0162543E3}" srcOrd="0" destOrd="6" presId="urn:microsoft.com/office/officeart/2016/7/layout/RepeatingBendingProcessNew"/>
    <dgm:cxn modelId="{428937C8-24EB-4550-834F-473D916318D7}" srcId="{E3D51CE6-6A9F-4B50-8E35-04C3D1912F2C}" destId="{AA9798F7-4A41-41F9-9903-FCE50F32D1EA}" srcOrd="5" destOrd="0" parTransId="{458521A9-3FA3-4914-A421-5F43C1CDEFB7}" sibTransId="{D6821C22-1E0A-421D-A853-C34E03CEC7C6}"/>
    <dgm:cxn modelId="{D5258F5D-3448-48CA-9C62-67E5C2B1F72A}" type="presParOf" srcId="{6175CD52-00E9-4BC6-9A94-EAE1EDC40577}" destId="{F3B1DBCE-58B8-4F38-A788-BDD0162543E3}"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658594-BA6B-4AE9-9E00-40CB8F3AB78E}" type="doc">
      <dgm:prSet loTypeId="urn:microsoft.com/office/officeart/2016/7/layout/RepeatingBendingProcessNew" loCatId="process" qsTypeId="urn:microsoft.com/office/officeart/2005/8/quickstyle/simple3" qsCatId="simple" csTypeId="urn:microsoft.com/office/officeart/2005/8/colors/accent2_2" csCatId="accent2"/>
      <dgm:spPr/>
      <dgm:t>
        <a:bodyPr/>
        <a:lstStyle/>
        <a:p>
          <a:endParaRPr lang="en-US"/>
        </a:p>
      </dgm:t>
    </dgm:pt>
    <dgm:pt modelId="{E3D51CE6-6A9F-4B50-8E35-04C3D1912F2C}">
      <dgm:prSet/>
      <dgm:spPr/>
      <dgm:t>
        <a:bodyPr/>
        <a:lstStyle/>
        <a:p>
          <a:r>
            <a:rPr lang="en-GB" dirty="0"/>
            <a:t>Six core principles</a:t>
          </a:r>
          <a:endParaRPr lang="en-US" dirty="0"/>
        </a:p>
      </dgm:t>
    </dgm:pt>
    <dgm:pt modelId="{CBD6D18E-3D03-4D5B-9446-5F2B5A3F1E3E}" type="parTrans" cxnId="{8CC3863D-AA05-48DF-8D1D-B1371AED40BF}">
      <dgm:prSet/>
      <dgm:spPr/>
      <dgm:t>
        <a:bodyPr/>
        <a:lstStyle/>
        <a:p>
          <a:endParaRPr lang="en-US"/>
        </a:p>
      </dgm:t>
    </dgm:pt>
    <dgm:pt modelId="{397D0FAC-048F-44B6-AA7D-1C101D5896FF}" type="sibTrans" cxnId="{8CC3863D-AA05-48DF-8D1D-B1371AED40BF}">
      <dgm:prSet/>
      <dgm:spPr/>
      <dgm:t>
        <a:bodyPr/>
        <a:lstStyle/>
        <a:p>
          <a:endParaRPr lang="en-US"/>
        </a:p>
      </dgm:t>
    </dgm:pt>
    <dgm:pt modelId="{D0CEF883-57B1-4FEC-9284-1871C0331327}">
      <dgm:prSet/>
      <dgm:spPr/>
      <dgm:t>
        <a:bodyPr/>
        <a:lstStyle/>
        <a:p>
          <a:r>
            <a:rPr lang="en-GB" b="0"/>
            <a:t>Assess and mitigate your risks</a:t>
          </a:r>
          <a:endParaRPr lang="en-US"/>
        </a:p>
      </dgm:t>
    </dgm:pt>
    <dgm:pt modelId="{790B85AC-98E8-4C3D-82E5-8018EE21F054}" type="parTrans" cxnId="{C0EC6A38-78A3-44BB-BDBC-5E6A0E65A035}">
      <dgm:prSet/>
      <dgm:spPr/>
      <dgm:t>
        <a:bodyPr/>
        <a:lstStyle/>
        <a:p>
          <a:endParaRPr lang="en-US"/>
        </a:p>
      </dgm:t>
    </dgm:pt>
    <dgm:pt modelId="{B75C9A5B-818C-46A3-8388-64584273F63A}" type="sibTrans" cxnId="{C0EC6A38-78A3-44BB-BDBC-5E6A0E65A035}">
      <dgm:prSet/>
      <dgm:spPr/>
      <dgm:t>
        <a:bodyPr/>
        <a:lstStyle/>
        <a:p>
          <a:endParaRPr lang="en-US"/>
        </a:p>
      </dgm:t>
    </dgm:pt>
    <dgm:pt modelId="{ABEB852F-90F4-4FF5-A64D-108C4507C4A1}">
      <dgm:prSet/>
      <dgm:spPr/>
      <dgm:t>
        <a:bodyPr/>
        <a:lstStyle/>
        <a:p>
          <a:r>
            <a:rPr lang="en-GB" b="0"/>
            <a:t>Encourage knowledge and skills</a:t>
          </a:r>
          <a:endParaRPr lang="en-US"/>
        </a:p>
      </dgm:t>
    </dgm:pt>
    <dgm:pt modelId="{F6CB340D-02D8-47E3-A617-6E5A5FFA436E}" type="parTrans" cxnId="{1BDA9F09-7CDE-4131-A9D2-C9C9F7831961}">
      <dgm:prSet/>
      <dgm:spPr/>
      <dgm:t>
        <a:bodyPr/>
        <a:lstStyle/>
        <a:p>
          <a:endParaRPr lang="en-US"/>
        </a:p>
      </dgm:t>
    </dgm:pt>
    <dgm:pt modelId="{F338536A-1CB7-4337-9027-4A9B239B6024}" type="sibTrans" cxnId="{1BDA9F09-7CDE-4131-A9D2-C9C9F7831961}">
      <dgm:prSet/>
      <dgm:spPr/>
      <dgm:t>
        <a:bodyPr/>
        <a:lstStyle/>
        <a:p>
          <a:endParaRPr lang="en-US"/>
        </a:p>
      </dgm:t>
    </dgm:pt>
    <dgm:pt modelId="{7A00117D-DF25-442E-8AD0-59B7534822EA}">
      <dgm:prSet/>
      <dgm:spPr/>
      <dgm:t>
        <a:bodyPr/>
        <a:lstStyle/>
        <a:p>
          <a:r>
            <a:rPr lang="en-GB" b="0" dirty="0"/>
            <a:t>Know your data</a:t>
          </a:r>
          <a:endParaRPr lang="en-US" dirty="0"/>
        </a:p>
      </dgm:t>
    </dgm:pt>
    <dgm:pt modelId="{B8FE14F5-4306-4B62-BCD8-D66C605AFC70}" type="parTrans" cxnId="{6C782251-E4B1-4751-9882-12AB4DF46A4B}">
      <dgm:prSet/>
      <dgm:spPr/>
      <dgm:t>
        <a:bodyPr/>
        <a:lstStyle/>
        <a:p>
          <a:endParaRPr lang="en-US"/>
        </a:p>
      </dgm:t>
    </dgm:pt>
    <dgm:pt modelId="{D98711EE-0015-4AE0-BA93-6054D8F17C06}" type="sibTrans" cxnId="{6C782251-E4B1-4751-9882-12AB4DF46A4B}">
      <dgm:prSet/>
      <dgm:spPr/>
      <dgm:t>
        <a:bodyPr/>
        <a:lstStyle/>
        <a:p>
          <a:endParaRPr lang="en-US"/>
        </a:p>
      </dgm:t>
    </dgm:pt>
    <dgm:pt modelId="{4E175BCD-05AE-4E77-A004-3098A06866B9}">
      <dgm:prSet/>
      <dgm:spPr/>
      <dgm:t>
        <a:bodyPr/>
        <a:lstStyle/>
        <a:p>
          <a:r>
            <a:rPr lang="en-GB" b="0"/>
            <a:t>Collect the right money at the right time</a:t>
          </a:r>
          <a:endParaRPr lang="en-US"/>
        </a:p>
      </dgm:t>
    </dgm:pt>
    <dgm:pt modelId="{16DF171C-7FC9-4E02-BB5B-7A9EE7B2DF3D}" type="parTrans" cxnId="{E4EACF85-2FA7-4C4A-9C1C-EA5F24C4620C}">
      <dgm:prSet/>
      <dgm:spPr/>
      <dgm:t>
        <a:bodyPr/>
        <a:lstStyle/>
        <a:p>
          <a:endParaRPr lang="en-US"/>
        </a:p>
      </dgm:t>
    </dgm:pt>
    <dgm:pt modelId="{2EA825A4-CD64-4CD1-B7E3-B95680C6D95B}" type="sibTrans" cxnId="{E4EACF85-2FA7-4C4A-9C1C-EA5F24C4620C}">
      <dgm:prSet/>
      <dgm:spPr/>
      <dgm:t>
        <a:bodyPr/>
        <a:lstStyle/>
        <a:p>
          <a:endParaRPr lang="en-US"/>
        </a:p>
      </dgm:t>
    </dgm:pt>
    <dgm:pt modelId="{59C2AAE8-1763-4F05-BD3F-18CDF7DF817E}">
      <dgm:prSet/>
      <dgm:spPr/>
      <dgm:t>
        <a:bodyPr/>
        <a:lstStyle/>
        <a:p>
          <a:r>
            <a:rPr lang="en-GB" b="0"/>
            <a:t>Record and report when something goes wrong</a:t>
          </a:r>
          <a:endParaRPr lang="en-US"/>
        </a:p>
      </dgm:t>
    </dgm:pt>
    <dgm:pt modelId="{6937C7AE-4896-4D81-8647-E453EA53FBCB}" type="parTrans" cxnId="{11B41995-9DD7-40A3-888D-747829EFDB81}">
      <dgm:prSet/>
      <dgm:spPr/>
      <dgm:t>
        <a:bodyPr/>
        <a:lstStyle/>
        <a:p>
          <a:endParaRPr lang="en-US"/>
        </a:p>
      </dgm:t>
    </dgm:pt>
    <dgm:pt modelId="{99BC9C35-6E3D-4B85-8A89-DCEDBC49A22E}" type="sibTrans" cxnId="{11B41995-9DD7-40A3-888D-747829EFDB81}">
      <dgm:prSet/>
      <dgm:spPr/>
      <dgm:t>
        <a:bodyPr/>
        <a:lstStyle/>
        <a:p>
          <a:endParaRPr lang="en-US"/>
        </a:p>
      </dgm:t>
    </dgm:pt>
    <dgm:pt modelId="{AA9798F7-4A41-41F9-9903-FCE50F32D1EA}">
      <dgm:prSet/>
      <dgm:spPr/>
      <dgm:t>
        <a:bodyPr/>
        <a:lstStyle/>
        <a:p>
          <a:r>
            <a:rPr lang="en-GB" b="0"/>
            <a:t>Act without conflict</a:t>
          </a:r>
          <a:endParaRPr lang="en-US"/>
        </a:p>
      </dgm:t>
    </dgm:pt>
    <dgm:pt modelId="{458521A9-3FA3-4914-A421-5F43C1CDEFB7}" type="parTrans" cxnId="{428937C8-24EB-4550-834F-473D916318D7}">
      <dgm:prSet/>
      <dgm:spPr/>
      <dgm:t>
        <a:bodyPr/>
        <a:lstStyle/>
        <a:p>
          <a:endParaRPr lang="en-US"/>
        </a:p>
      </dgm:t>
    </dgm:pt>
    <dgm:pt modelId="{D6821C22-1E0A-421D-A853-C34E03CEC7C6}" type="sibTrans" cxnId="{428937C8-24EB-4550-834F-473D916318D7}">
      <dgm:prSet/>
      <dgm:spPr/>
      <dgm:t>
        <a:bodyPr/>
        <a:lstStyle/>
        <a:p>
          <a:endParaRPr lang="en-US"/>
        </a:p>
      </dgm:t>
    </dgm:pt>
    <dgm:pt modelId="{6175CD52-00E9-4BC6-9A94-EAE1EDC40577}" type="pres">
      <dgm:prSet presAssocID="{64658594-BA6B-4AE9-9E00-40CB8F3AB78E}" presName="Name0" presStyleCnt="0">
        <dgm:presLayoutVars>
          <dgm:dir/>
          <dgm:resizeHandles val="exact"/>
        </dgm:presLayoutVars>
      </dgm:prSet>
      <dgm:spPr/>
    </dgm:pt>
    <dgm:pt modelId="{F3B1DBCE-58B8-4F38-A788-BDD0162543E3}" type="pres">
      <dgm:prSet presAssocID="{E3D51CE6-6A9F-4B50-8E35-04C3D1912F2C}" presName="node" presStyleLbl="node1" presStyleIdx="0" presStyleCnt="1">
        <dgm:presLayoutVars>
          <dgm:bulletEnabled val="1"/>
        </dgm:presLayoutVars>
      </dgm:prSet>
      <dgm:spPr/>
    </dgm:pt>
  </dgm:ptLst>
  <dgm:cxnLst>
    <dgm:cxn modelId="{1BDA9F09-7CDE-4131-A9D2-C9C9F7831961}" srcId="{E3D51CE6-6A9F-4B50-8E35-04C3D1912F2C}" destId="{ABEB852F-90F4-4FF5-A64D-108C4507C4A1}" srcOrd="1" destOrd="0" parTransId="{F6CB340D-02D8-47E3-A617-6E5A5FFA436E}" sibTransId="{F338536A-1CB7-4337-9027-4A9B239B6024}"/>
    <dgm:cxn modelId="{17B51A14-593C-4A56-8D7D-9FF55F1D3F9F}" type="presOf" srcId="{7A00117D-DF25-442E-8AD0-59B7534822EA}" destId="{F3B1DBCE-58B8-4F38-A788-BDD0162543E3}" srcOrd="0" destOrd="3" presId="urn:microsoft.com/office/officeart/2016/7/layout/RepeatingBendingProcessNew"/>
    <dgm:cxn modelId="{E467681C-85FF-42DD-B7F3-D05F2B067486}" type="presOf" srcId="{D0CEF883-57B1-4FEC-9284-1871C0331327}" destId="{F3B1DBCE-58B8-4F38-A788-BDD0162543E3}" srcOrd="0" destOrd="1" presId="urn:microsoft.com/office/officeart/2016/7/layout/RepeatingBendingProcessNew"/>
    <dgm:cxn modelId="{5D836B26-D2D1-462F-B862-FB4FD0C29F0D}" type="presOf" srcId="{59C2AAE8-1763-4F05-BD3F-18CDF7DF817E}" destId="{F3B1DBCE-58B8-4F38-A788-BDD0162543E3}" srcOrd="0" destOrd="5" presId="urn:microsoft.com/office/officeart/2016/7/layout/RepeatingBendingProcessNew"/>
    <dgm:cxn modelId="{C0EC6A38-78A3-44BB-BDBC-5E6A0E65A035}" srcId="{E3D51CE6-6A9F-4B50-8E35-04C3D1912F2C}" destId="{D0CEF883-57B1-4FEC-9284-1871C0331327}" srcOrd="0" destOrd="0" parTransId="{790B85AC-98E8-4C3D-82E5-8018EE21F054}" sibTransId="{B75C9A5B-818C-46A3-8388-64584273F63A}"/>
    <dgm:cxn modelId="{8CC3863D-AA05-48DF-8D1D-B1371AED40BF}" srcId="{64658594-BA6B-4AE9-9E00-40CB8F3AB78E}" destId="{E3D51CE6-6A9F-4B50-8E35-04C3D1912F2C}" srcOrd="0" destOrd="0" parTransId="{CBD6D18E-3D03-4D5B-9446-5F2B5A3F1E3E}" sibTransId="{397D0FAC-048F-44B6-AA7D-1C101D5896FF}"/>
    <dgm:cxn modelId="{6C782251-E4B1-4751-9882-12AB4DF46A4B}" srcId="{E3D51CE6-6A9F-4B50-8E35-04C3D1912F2C}" destId="{7A00117D-DF25-442E-8AD0-59B7534822EA}" srcOrd="2" destOrd="0" parTransId="{B8FE14F5-4306-4B62-BCD8-D66C605AFC70}" sibTransId="{D98711EE-0015-4AE0-BA93-6054D8F17C06}"/>
    <dgm:cxn modelId="{10C28481-3AEF-4492-8C52-9BA7906810B9}" type="presOf" srcId="{E3D51CE6-6A9F-4B50-8E35-04C3D1912F2C}" destId="{F3B1DBCE-58B8-4F38-A788-BDD0162543E3}" srcOrd="0" destOrd="0" presId="urn:microsoft.com/office/officeart/2016/7/layout/RepeatingBendingProcessNew"/>
    <dgm:cxn modelId="{797F6E83-CAC0-47FA-9305-AAA49D8B40A8}" type="presOf" srcId="{64658594-BA6B-4AE9-9E00-40CB8F3AB78E}" destId="{6175CD52-00E9-4BC6-9A94-EAE1EDC40577}" srcOrd="0" destOrd="0" presId="urn:microsoft.com/office/officeart/2016/7/layout/RepeatingBendingProcessNew"/>
    <dgm:cxn modelId="{E4EACF85-2FA7-4C4A-9C1C-EA5F24C4620C}" srcId="{E3D51CE6-6A9F-4B50-8E35-04C3D1912F2C}" destId="{4E175BCD-05AE-4E77-A004-3098A06866B9}" srcOrd="3" destOrd="0" parTransId="{16DF171C-7FC9-4E02-BB5B-7A9EE7B2DF3D}" sibTransId="{2EA825A4-CD64-4CD1-B7E3-B95680C6D95B}"/>
    <dgm:cxn modelId="{11B41995-9DD7-40A3-888D-747829EFDB81}" srcId="{E3D51CE6-6A9F-4B50-8E35-04C3D1912F2C}" destId="{59C2AAE8-1763-4F05-BD3F-18CDF7DF817E}" srcOrd="4" destOrd="0" parTransId="{6937C7AE-4896-4D81-8647-E453EA53FBCB}" sibTransId="{99BC9C35-6E3D-4B85-8A89-DCEDBC49A22E}"/>
    <dgm:cxn modelId="{AA8C1F9E-7902-4A2C-A4BA-AEC918CBF539}" type="presOf" srcId="{4E175BCD-05AE-4E77-A004-3098A06866B9}" destId="{F3B1DBCE-58B8-4F38-A788-BDD0162543E3}" srcOrd="0" destOrd="4" presId="urn:microsoft.com/office/officeart/2016/7/layout/RepeatingBendingProcessNew"/>
    <dgm:cxn modelId="{96B193AE-8D25-4DEB-89E6-7D981E7F32AB}" type="presOf" srcId="{ABEB852F-90F4-4FF5-A64D-108C4507C4A1}" destId="{F3B1DBCE-58B8-4F38-A788-BDD0162543E3}" srcOrd="0" destOrd="2" presId="urn:microsoft.com/office/officeart/2016/7/layout/RepeatingBendingProcessNew"/>
    <dgm:cxn modelId="{F59C8BB6-0F62-4494-AD9B-8BDC3FD90ABE}" type="presOf" srcId="{AA9798F7-4A41-41F9-9903-FCE50F32D1EA}" destId="{F3B1DBCE-58B8-4F38-A788-BDD0162543E3}" srcOrd="0" destOrd="6" presId="urn:microsoft.com/office/officeart/2016/7/layout/RepeatingBendingProcessNew"/>
    <dgm:cxn modelId="{428937C8-24EB-4550-834F-473D916318D7}" srcId="{E3D51CE6-6A9F-4B50-8E35-04C3D1912F2C}" destId="{AA9798F7-4A41-41F9-9903-FCE50F32D1EA}" srcOrd="5" destOrd="0" parTransId="{458521A9-3FA3-4914-A421-5F43C1CDEFB7}" sibTransId="{D6821C22-1E0A-421D-A853-C34E03CEC7C6}"/>
    <dgm:cxn modelId="{D5258F5D-3448-48CA-9C62-67E5C2B1F72A}" type="presParOf" srcId="{6175CD52-00E9-4BC6-9A94-EAE1EDC40577}" destId="{F3B1DBCE-58B8-4F38-A788-BDD0162543E3}"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7AB11D-EF0B-42AF-A4A1-3B901E601E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60D05D7-C55B-4D53-B882-658FC28C578C}">
      <dgm:prSet/>
      <dgm:spPr/>
      <dgm:t>
        <a:bodyPr/>
        <a:lstStyle/>
        <a:p>
          <a:r>
            <a:rPr lang="en-GB" b="0"/>
            <a:t>Data held securely on software</a:t>
          </a:r>
          <a:endParaRPr lang="en-US"/>
        </a:p>
      </dgm:t>
    </dgm:pt>
    <dgm:pt modelId="{3EABEEBE-AABE-4CD5-9A9B-81E49A75AA6A}" type="parTrans" cxnId="{452E48FA-F806-4D91-AA4B-5E92A9CCEAD5}">
      <dgm:prSet/>
      <dgm:spPr/>
      <dgm:t>
        <a:bodyPr/>
        <a:lstStyle/>
        <a:p>
          <a:endParaRPr lang="en-US"/>
        </a:p>
      </dgm:t>
    </dgm:pt>
    <dgm:pt modelId="{627209D0-5DE7-4556-B16D-B5E12647D63E}" type="sibTrans" cxnId="{452E48FA-F806-4D91-AA4B-5E92A9CCEAD5}">
      <dgm:prSet/>
      <dgm:spPr/>
      <dgm:t>
        <a:bodyPr/>
        <a:lstStyle/>
        <a:p>
          <a:endParaRPr lang="en-US"/>
        </a:p>
      </dgm:t>
    </dgm:pt>
    <dgm:pt modelId="{DC7F97AD-95EF-4D10-BAA7-ADC91E13B83D}">
      <dgm:prSet/>
      <dgm:spPr/>
      <dgm:t>
        <a:bodyPr/>
        <a:lstStyle/>
        <a:p>
          <a:r>
            <a:rPr lang="en-GB" b="0"/>
            <a:t>Reporting available on expected fields</a:t>
          </a:r>
          <a:endParaRPr lang="en-US"/>
        </a:p>
      </dgm:t>
    </dgm:pt>
    <dgm:pt modelId="{C4B5173A-800D-4662-B4BB-B37903BE1415}" type="parTrans" cxnId="{918E2900-DF2A-4769-9AE2-11C37C24A160}">
      <dgm:prSet/>
      <dgm:spPr/>
      <dgm:t>
        <a:bodyPr/>
        <a:lstStyle/>
        <a:p>
          <a:endParaRPr lang="en-US"/>
        </a:p>
      </dgm:t>
    </dgm:pt>
    <dgm:pt modelId="{699B2AA6-77CC-4F89-9653-2349AFA87D20}" type="sibTrans" cxnId="{918E2900-DF2A-4769-9AE2-11C37C24A160}">
      <dgm:prSet/>
      <dgm:spPr/>
      <dgm:t>
        <a:bodyPr/>
        <a:lstStyle/>
        <a:p>
          <a:endParaRPr lang="en-US"/>
        </a:p>
      </dgm:t>
    </dgm:pt>
    <dgm:pt modelId="{1684D808-E10F-40AE-9AC2-5D59BC64836F}">
      <dgm:prSet/>
      <dgm:spPr/>
      <dgm:t>
        <a:bodyPr/>
        <a:lstStyle/>
        <a:p>
          <a:r>
            <a:rPr lang="en-GB" b="0"/>
            <a:t>Employer data such as retained firefighter employment records</a:t>
          </a:r>
          <a:endParaRPr lang="en-US"/>
        </a:p>
      </dgm:t>
    </dgm:pt>
    <dgm:pt modelId="{946A07D9-8E4F-4977-BF48-E8C5F92E1DAB}" type="parTrans" cxnId="{C6A87DCA-84F8-4CA5-81DD-3AFC373D8EB2}">
      <dgm:prSet/>
      <dgm:spPr/>
      <dgm:t>
        <a:bodyPr/>
        <a:lstStyle/>
        <a:p>
          <a:endParaRPr lang="en-US"/>
        </a:p>
      </dgm:t>
    </dgm:pt>
    <dgm:pt modelId="{F339237E-925B-44A2-AE00-27AFB23CCCC5}" type="sibTrans" cxnId="{C6A87DCA-84F8-4CA5-81DD-3AFC373D8EB2}">
      <dgm:prSet/>
      <dgm:spPr/>
      <dgm:t>
        <a:bodyPr/>
        <a:lstStyle/>
        <a:p>
          <a:endParaRPr lang="en-US"/>
        </a:p>
      </dgm:t>
    </dgm:pt>
    <dgm:pt modelId="{E6966116-B6FA-4DF6-8493-CECEA010E421}">
      <dgm:prSet/>
      <dgm:spPr/>
      <dgm:t>
        <a:bodyPr/>
        <a:lstStyle/>
        <a:p>
          <a:r>
            <a:rPr lang="en-GB" b="0"/>
            <a:t>Data provided on time and accurate to administrators?</a:t>
          </a:r>
          <a:endParaRPr lang="en-US"/>
        </a:p>
      </dgm:t>
    </dgm:pt>
    <dgm:pt modelId="{21B0ACD0-8543-4CC5-96B2-36680CF112C2}" type="parTrans" cxnId="{10B12BE4-9529-4214-BBA9-4753FB80F18A}">
      <dgm:prSet/>
      <dgm:spPr/>
      <dgm:t>
        <a:bodyPr/>
        <a:lstStyle/>
        <a:p>
          <a:endParaRPr lang="en-US"/>
        </a:p>
      </dgm:t>
    </dgm:pt>
    <dgm:pt modelId="{C2386666-FFB0-4F55-BF0E-65C0BBD92321}" type="sibTrans" cxnId="{10B12BE4-9529-4214-BBA9-4753FB80F18A}">
      <dgm:prSet/>
      <dgm:spPr/>
      <dgm:t>
        <a:bodyPr/>
        <a:lstStyle/>
        <a:p>
          <a:endParaRPr lang="en-US"/>
        </a:p>
      </dgm:t>
    </dgm:pt>
    <dgm:pt modelId="{5AED88F0-11C0-4FD8-9B08-22723AD878B0}">
      <dgm:prSet/>
      <dgm:spPr/>
      <dgm:t>
        <a:bodyPr/>
        <a:lstStyle/>
        <a:p>
          <a:r>
            <a:rPr lang="en-GB" b="0"/>
            <a:t>Processes to ensure the administrator is aware of entitlement</a:t>
          </a:r>
          <a:endParaRPr lang="en-US"/>
        </a:p>
      </dgm:t>
    </dgm:pt>
    <dgm:pt modelId="{A5D32115-5B5B-4EE7-B6EF-7640B9453B82}" type="parTrans" cxnId="{6454A1F1-D84C-43C2-A480-205C4D00904B}">
      <dgm:prSet/>
      <dgm:spPr/>
      <dgm:t>
        <a:bodyPr/>
        <a:lstStyle/>
        <a:p>
          <a:endParaRPr lang="en-US"/>
        </a:p>
      </dgm:t>
    </dgm:pt>
    <dgm:pt modelId="{09EB4850-BA09-4B5A-A769-649F077084AC}" type="sibTrans" cxnId="{6454A1F1-D84C-43C2-A480-205C4D00904B}">
      <dgm:prSet/>
      <dgm:spPr/>
      <dgm:t>
        <a:bodyPr/>
        <a:lstStyle/>
        <a:p>
          <a:endParaRPr lang="en-US"/>
        </a:p>
      </dgm:t>
    </dgm:pt>
    <dgm:pt modelId="{7FE26D90-C146-4129-ADB4-C9868AF4728F}">
      <dgm:prSet/>
      <dgm:spPr/>
      <dgm:t>
        <a:bodyPr/>
        <a:lstStyle/>
        <a:p>
          <a:r>
            <a:rPr lang="en-GB" b="0"/>
            <a:t>Drop in Pay</a:t>
          </a:r>
          <a:endParaRPr lang="en-US"/>
        </a:p>
      </dgm:t>
    </dgm:pt>
    <dgm:pt modelId="{D6A751A6-DE59-481B-A7F6-3F8915851513}" type="parTrans" cxnId="{9AB4ADFA-1728-49EB-8679-F32024DA61E3}">
      <dgm:prSet/>
      <dgm:spPr/>
      <dgm:t>
        <a:bodyPr/>
        <a:lstStyle/>
        <a:p>
          <a:endParaRPr lang="en-US"/>
        </a:p>
      </dgm:t>
    </dgm:pt>
    <dgm:pt modelId="{9345709E-8F69-4F81-83CF-AD4A0415001B}" type="sibTrans" cxnId="{9AB4ADFA-1728-49EB-8679-F32024DA61E3}">
      <dgm:prSet/>
      <dgm:spPr/>
      <dgm:t>
        <a:bodyPr/>
        <a:lstStyle/>
        <a:p>
          <a:endParaRPr lang="en-US"/>
        </a:p>
      </dgm:t>
    </dgm:pt>
    <dgm:pt modelId="{882F4D0A-4C2C-48EA-B662-3DD180C596B1}">
      <dgm:prSet/>
      <dgm:spPr/>
      <dgm:t>
        <a:bodyPr/>
        <a:lstStyle/>
        <a:p>
          <a:r>
            <a:rPr lang="en-GB" b="0"/>
            <a:t>Additional Pension Benefits</a:t>
          </a:r>
          <a:endParaRPr lang="en-US"/>
        </a:p>
      </dgm:t>
    </dgm:pt>
    <dgm:pt modelId="{B95337BE-276C-4567-BBC0-E5CC36173E1B}" type="parTrans" cxnId="{901F3F77-4A7D-4AC2-92C2-2A01E9E578A9}">
      <dgm:prSet/>
      <dgm:spPr/>
      <dgm:t>
        <a:bodyPr/>
        <a:lstStyle/>
        <a:p>
          <a:endParaRPr lang="en-US"/>
        </a:p>
      </dgm:t>
    </dgm:pt>
    <dgm:pt modelId="{26FBFF54-8CEB-43DA-8B29-1D4D2ACC3052}" type="sibTrans" cxnId="{901F3F77-4A7D-4AC2-92C2-2A01E9E578A9}">
      <dgm:prSet/>
      <dgm:spPr/>
      <dgm:t>
        <a:bodyPr/>
        <a:lstStyle/>
        <a:p>
          <a:endParaRPr lang="en-US"/>
        </a:p>
      </dgm:t>
    </dgm:pt>
    <dgm:pt modelId="{3A28F2A9-052E-455E-BEE0-7ABF91BE53F7}" type="pres">
      <dgm:prSet presAssocID="{A77AB11D-EF0B-42AF-A4A1-3B901E601E9B}" presName="root" presStyleCnt="0">
        <dgm:presLayoutVars>
          <dgm:dir/>
          <dgm:resizeHandles val="exact"/>
        </dgm:presLayoutVars>
      </dgm:prSet>
      <dgm:spPr/>
    </dgm:pt>
    <dgm:pt modelId="{8AC12EBB-1008-4443-98EF-D6C2D48914A2}" type="pres">
      <dgm:prSet presAssocID="{360D05D7-C55B-4D53-B882-658FC28C578C}" presName="compNode" presStyleCnt="0"/>
      <dgm:spPr/>
    </dgm:pt>
    <dgm:pt modelId="{96C5D8CB-3ACC-4FD2-945C-DEA956290F35}" type="pres">
      <dgm:prSet presAssocID="{360D05D7-C55B-4D53-B882-658FC28C578C}" presName="bgRect" presStyleLbl="bgShp" presStyleIdx="0" presStyleCnt="3"/>
      <dgm:spPr>
        <a:solidFill>
          <a:schemeClr val="accent5"/>
        </a:solidFill>
      </dgm:spPr>
    </dgm:pt>
    <dgm:pt modelId="{87ACD7F6-074D-4F90-BE6F-3AA3AEF6F760}" type="pres">
      <dgm:prSet presAssocID="{360D05D7-C55B-4D53-B882-658FC28C57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2B154643-504C-4B3B-B76F-461B80BD500B}" type="pres">
      <dgm:prSet presAssocID="{360D05D7-C55B-4D53-B882-658FC28C578C}" presName="spaceRect" presStyleCnt="0"/>
      <dgm:spPr/>
    </dgm:pt>
    <dgm:pt modelId="{4B2B50B1-830E-460D-B15A-FBF42CF4FAEF}" type="pres">
      <dgm:prSet presAssocID="{360D05D7-C55B-4D53-B882-658FC28C578C}" presName="parTx" presStyleLbl="revTx" presStyleIdx="0" presStyleCnt="5">
        <dgm:presLayoutVars>
          <dgm:chMax val="0"/>
          <dgm:chPref val="0"/>
        </dgm:presLayoutVars>
      </dgm:prSet>
      <dgm:spPr/>
    </dgm:pt>
    <dgm:pt modelId="{A43DBD67-FCE3-4CF5-8E49-C9D64E6CAFFB}" type="pres">
      <dgm:prSet presAssocID="{360D05D7-C55B-4D53-B882-658FC28C578C}" presName="desTx" presStyleLbl="revTx" presStyleIdx="1" presStyleCnt="5">
        <dgm:presLayoutVars/>
      </dgm:prSet>
      <dgm:spPr/>
    </dgm:pt>
    <dgm:pt modelId="{D7B8F571-6059-4036-A887-C5D4175CABAA}" type="pres">
      <dgm:prSet presAssocID="{627209D0-5DE7-4556-B16D-B5E12647D63E}" presName="sibTrans" presStyleCnt="0"/>
      <dgm:spPr/>
    </dgm:pt>
    <dgm:pt modelId="{F59DF307-6A60-4B68-A7DF-8818E0D6D698}" type="pres">
      <dgm:prSet presAssocID="{E6966116-B6FA-4DF6-8493-CECEA010E421}" presName="compNode" presStyleCnt="0"/>
      <dgm:spPr/>
    </dgm:pt>
    <dgm:pt modelId="{0D93564C-2016-4904-B9BF-63E4FBA34C61}" type="pres">
      <dgm:prSet presAssocID="{E6966116-B6FA-4DF6-8493-CECEA010E421}" presName="bgRect" presStyleLbl="bgShp" presStyleIdx="1" presStyleCnt="3"/>
      <dgm:spPr>
        <a:solidFill>
          <a:schemeClr val="accent5"/>
        </a:solidFill>
      </dgm:spPr>
    </dgm:pt>
    <dgm:pt modelId="{A7845FA5-CAE7-4BD1-9131-41B294FB46C1}" type="pres">
      <dgm:prSet presAssocID="{E6966116-B6FA-4DF6-8493-CECEA010E4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AABB6DBB-738E-498D-804B-4B237A02C262}" type="pres">
      <dgm:prSet presAssocID="{E6966116-B6FA-4DF6-8493-CECEA010E421}" presName="spaceRect" presStyleCnt="0"/>
      <dgm:spPr/>
    </dgm:pt>
    <dgm:pt modelId="{01F6483C-1D33-4924-BE80-812A71D0B0D2}" type="pres">
      <dgm:prSet presAssocID="{E6966116-B6FA-4DF6-8493-CECEA010E421}" presName="parTx" presStyleLbl="revTx" presStyleIdx="2" presStyleCnt="5">
        <dgm:presLayoutVars>
          <dgm:chMax val="0"/>
          <dgm:chPref val="0"/>
        </dgm:presLayoutVars>
      </dgm:prSet>
      <dgm:spPr/>
    </dgm:pt>
    <dgm:pt modelId="{CB765271-2721-4EC4-A9F1-2FDA4246886C}" type="pres">
      <dgm:prSet presAssocID="{C2386666-FFB0-4F55-BF0E-65C0BBD92321}" presName="sibTrans" presStyleCnt="0"/>
      <dgm:spPr/>
    </dgm:pt>
    <dgm:pt modelId="{43A9E577-5C39-4FC8-854B-BF496AAFE238}" type="pres">
      <dgm:prSet presAssocID="{5AED88F0-11C0-4FD8-9B08-22723AD878B0}" presName="compNode" presStyleCnt="0"/>
      <dgm:spPr/>
    </dgm:pt>
    <dgm:pt modelId="{844A90B0-202A-482E-B48C-2DBE0F3D32BD}" type="pres">
      <dgm:prSet presAssocID="{5AED88F0-11C0-4FD8-9B08-22723AD878B0}" presName="bgRect" presStyleLbl="bgShp" presStyleIdx="2" presStyleCnt="3"/>
      <dgm:spPr>
        <a:solidFill>
          <a:schemeClr val="accent5"/>
        </a:solidFill>
      </dgm:spPr>
    </dgm:pt>
    <dgm:pt modelId="{C1BD0C0C-FF00-4C9E-9A04-4DC20A3A02FD}" type="pres">
      <dgm:prSet presAssocID="{5AED88F0-11C0-4FD8-9B08-22723AD878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B1B9885-F525-490C-9AAF-27CCFAA9593D}" type="pres">
      <dgm:prSet presAssocID="{5AED88F0-11C0-4FD8-9B08-22723AD878B0}" presName="spaceRect" presStyleCnt="0"/>
      <dgm:spPr/>
    </dgm:pt>
    <dgm:pt modelId="{273A038C-618C-407C-95C5-786B6166C8D5}" type="pres">
      <dgm:prSet presAssocID="{5AED88F0-11C0-4FD8-9B08-22723AD878B0}" presName="parTx" presStyleLbl="revTx" presStyleIdx="3" presStyleCnt="5">
        <dgm:presLayoutVars>
          <dgm:chMax val="0"/>
          <dgm:chPref val="0"/>
        </dgm:presLayoutVars>
      </dgm:prSet>
      <dgm:spPr/>
    </dgm:pt>
    <dgm:pt modelId="{C3CE29B2-2840-486B-93AB-D06441B25A6D}" type="pres">
      <dgm:prSet presAssocID="{5AED88F0-11C0-4FD8-9B08-22723AD878B0}" presName="desTx" presStyleLbl="revTx" presStyleIdx="4" presStyleCnt="5">
        <dgm:presLayoutVars/>
      </dgm:prSet>
      <dgm:spPr/>
    </dgm:pt>
  </dgm:ptLst>
  <dgm:cxnLst>
    <dgm:cxn modelId="{918E2900-DF2A-4769-9AE2-11C37C24A160}" srcId="{360D05D7-C55B-4D53-B882-658FC28C578C}" destId="{DC7F97AD-95EF-4D10-BAA7-ADC91E13B83D}" srcOrd="0" destOrd="0" parTransId="{C4B5173A-800D-4662-B4BB-B37903BE1415}" sibTransId="{699B2AA6-77CC-4F89-9653-2349AFA87D20}"/>
    <dgm:cxn modelId="{7400B212-8055-4838-AEF0-3370D117AAA9}" type="presOf" srcId="{5AED88F0-11C0-4FD8-9B08-22723AD878B0}" destId="{273A038C-618C-407C-95C5-786B6166C8D5}" srcOrd="0" destOrd="0" presId="urn:microsoft.com/office/officeart/2018/2/layout/IconVerticalSolidList"/>
    <dgm:cxn modelId="{DC9A3B3D-6693-45BD-8B82-D10F44EE7FE2}" type="presOf" srcId="{360D05D7-C55B-4D53-B882-658FC28C578C}" destId="{4B2B50B1-830E-460D-B15A-FBF42CF4FAEF}" srcOrd="0" destOrd="0" presId="urn:microsoft.com/office/officeart/2018/2/layout/IconVerticalSolidList"/>
    <dgm:cxn modelId="{901F3F77-4A7D-4AC2-92C2-2A01E9E578A9}" srcId="{5AED88F0-11C0-4FD8-9B08-22723AD878B0}" destId="{882F4D0A-4C2C-48EA-B662-3DD180C596B1}" srcOrd="1" destOrd="0" parTransId="{B95337BE-276C-4567-BBC0-E5CC36173E1B}" sibTransId="{26FBFF54-8CEB-43DA-8B29-1D4D2ACC3052}"/>
    <dgm:cxn modelId="{A3BD765A-9697-41AF-969C-5E3EB8F6607E}" type="presOf" srcId="{882F4D0A-4C2C-48EA-B662-3DD180C596B1}" destId="{C3CE29B2-2840-486B-93AB-D06441B25A6D}" srcOrd="0" destOrd="1" presId="urn:microsoft.com/office/officeart/2018/2/layout/IconVerticalSolidList"/>
    <dgm:cxn modelId="{4B1161A7-E545-43E8-BCBE-736CCD86634F}" type="presOf" srcId="{E6966116-B6FA-4DF6-8493-CECEA010E421}" destId="{01F6483C-1D33-4924-BE80-812A71D0B0D2}" srcOrd="0" destOrd="0" presId="urn:microsoft.com/office/officeart/2018/2/layout/IconVerticalSolidList"/>
    <dgm:cxn modelId="{C6A87DCA-84F8-4CA5-81DD-3AFC373D8EB2}" srcId="{360D05D7-C55B-4D53-B882-658FC28C578C}" destId="{1684D808-E10F-40AE-9AC2-5D59BC64836F}" srcOrd="1" destOrd="0" parTransId="{946A07D9-8E4F-4977-BF48-E8C5F92E1DAB}" sibTransId="{F339237E-925B-44A2-AE00-27AFB23CCCC5}"/>
    <dgm:cxn modelId="{3B4951DC-760B-4997-9111-0763FB3A1F8D}" type="presOf" srcId="{DC7F97AD-95EF-4D10-BAA7-ADC91E13B83D}" destId="{A43DBD67-FCE3-4CF5-8E49-C9D64E6CAFFB}" srcOrd="0" destOrd="0" presId="urn:microsoft.com/office/officeart/2018/2/layout/IconVerticalSolidList"/>
    <dgm:cxn modelId="{C074EFDF-165F-475A-9185-12AE213AFDE2}" type="presOf" srcId="{1684D808-E10F-40AE-9AC2-5D59BC64836F}" destId="{A43DBD67-FCE3-4CF5-8E49-C9D64E6CAFFB}" srcOrd="0" destOrd="1" presId="urn:microsoft.com/office/officeart/2018/2/layout/IconVerticalSolidList"/>
    <dgm:cxn modelId="{57069CE2-4843-4472-849F-73778C2B9865}" type="presOf" srcId="{7FE26D90-C146-4129-ADB4-C9868AF4728F}" destId="{C3CE29B2-2840-486B-93AB-D06441B25A6D}" srcOrd="0" destOrd="0" presId="urn:microsoft.com/office/officeart/2018/2/layout/IconVerticalSolidList"/>
    <dgm:cxn modelId="{10B12BE4-9529-4214-BBA9-4753FB80F18A}" srcId="{A77AB11D-EF0B-42AF-A4A1-3B901E601E9B}" destId="{E6966116-B6FA-4DF6-8493-CECEA010E421}" srcOrd="1" destOrd="0" parTransId="{21B0ACD0-8543-4CC5-96B2-36680CF112C2}" sibTransId="{C2386666-FFB0-4F55-BF0E-65C0BBD92321}"/>
    <dgm:cxn modelId="{CD0095ED-2697-4DAD-BC4E-E1C6EA4EC176}" type="presOf" srcId="{A77AB11D-EF0B-42AF-A4A1-3B901E601E9B}" destId="{3A28F2A9-052E-455E-BEE0-7ABF91BE53F7}" srcOrd="0" destOrd="0" presId="urn:microsoft.com/office/officeart/2018/2/layout/IconVerticalSolidList"/>
    <dgm:cxn modelId="{6454A1F1-D84C-43C2-A480-205C4D00904B}" srcId="{A77AB11D-EF0B-42AF-A4A1-3B901E601E9B}" destId="{5AED88F0-11C0-4FD8-9B08-22723AD878B0}" srcOrd="2" destOrd="0" parTransId="{A5D32115-5B5B-4EE7-B6EF-7640B9453B82}" sibTransId="{09EB4850-BA09-4B5A-A769-649F077084AC}"/>
    <dgm:cxn modelId="{452E48FA-F806-4D91-AA4B-5E92A9CCEAD5}" srcId="{A77AB11D-EF0B-42AF-A4A1-3B901E601E9B}" destId="{360D05D7-C55B-4D53-B882-658FC28C578C}" srcOrd="0" destOrd="0" parTransId="{3EABEEBE-AABE-4CD5-9A9B-81E49A75AA6A}" sibTransId="{627209D0-5DE7-4556-B16D-B5E12647D63E}"/>
    <dgm:cxn modelId="{9AB4ADFA-1728-49EB-8679-F32024DA61E3}" srcId="{5AED88F0-11C0-4FD8-9B08-22723AD878B0}" destId="{7FE26D90-C146-4129-ADB4-C9868AF4728F}" srcOrd="0" destOrd="0" parTransId="{D6A751A6-DE59-481B-A7F6-3F8915851513}" sibTransId="{9345709E-8F69-4F81-83CF-AD4A0415001B}"/>
    <dgm:cxn modelId="{53738158-24ED-475A-82F4-70D151EF2BFE}" type="presParOf" srcId="{3A28F2A9-052E-455E-BEE0-7ABF91BE53F7}" destId="{8AC12EBB-1008-4443-98EF-D6C2D48914A2}" srcOrd="0" destOrd="0" presId="urn:microsoft.com/office/officeart/2018/2/layout/IconVerticalSolidList"/>
    <dgm:cxn modelId="{561D8093-4ECB-42BA-95B2-A02677E2E841}" type="presParOf" srcId="{8AC12EBB-1008-4443-98EF-D6C2D48914A2}" destId="{96C5D8CB-3ACC-4FD2-945C-DEA956290F35}" srcOrd="0" destOrd="0" presId="urn:microsoft.com/office/officeart/2018/2/layout/IconVerticalSolidList"/>
    <dgm:cxn modelId="{2CE47B87-ECCC-414E-8EE2-F1EB9867D922}" type="presParOf" srcId="{8AC12EBB-1008-4443-98EF-D6C2D48914A2}" destId="{87ACD7F6-074D-4F90-BE6F-3AA3AEF6F760}" srcOrd="1" destOrd="0" presId="urn:microsoft.com/office/officeart/2018/2/layout/IconVerticalSolidList"/>
    <dgm:cxn modelId="{25416E02-F936-4763-91ED-0A16F2538F86}" type="presParOf" srcId="{8AC12EBB-1008-4443-98EF-D6C2D48914A2}" destId="{2B154643-504C-4B3B-B76F-461B80BD500B}" srcOrd="2" destOrd="0" presId="urn:microsoft.com/office/officeart/2018/2/layout/IconVerticalSolidList"/>
    <dgm:cxn modelId="{C7B3C412-CA81-4024-8E19-5A7D2B59F07F}" type="presParOf" srcId="{8AC12EBB-1008-4443-98EF-D6C2D48914A2}" destId="{4B2B50B1-830E-460D-B15A-FBF42CF4FAEF}" srcOrd="3" destOrd="0" presId="urn:microsoft.com/office/officeart/2018/2/layout/IconVerticalSolidList"/>
    <dgm:cxn modelId="{D30F21C2-C03B-445C-9061-165D1F117752}" type="presParOf" srcId="{8AC12EBB-1008-4443-98EF-D6C2D48914A2}" destId="{A43DBD67-FCE3-4CF5-8E49-C9D64E6CAFFB}" srcOrd="4" destOrd="0" presId="urn:microsoft.com/office/officeart/2018/2/layout/IconVerticalSolidList"/>
    <dgm:cxn modelId="{1B96AF81-2BB9-4C08-B54C-2CF96950F925}" type="presParOf" srcId="{3A28F2A9-052E-455E-BEE0-7ABF91BE53F7}" destId="{D7B8F571-6059-4036-A887-C5D4175CABAA}" srcOrd="1" destOrd="0" presId="urn:microsoft.com/office/officeart/2018/2/layout/IconVerticalSolidList"/>
    <dgm:cxn modelId="{8F409B67-DADA-44A8-9931-6623D7404AE7}" type="presParOf" srcId="{3A28F2A9-052E-455E-BEE0-7ABF91BE53F7}" destId="{F59DF307-6A60-4B68-A7DF-8818E0D6D698}" srcOrd="2" destOrd="0" presId="urn:microsoft.com/office/officeart/2018/2/layout/IconVerticalSolidList"/>
    <dgm:cxn modelId="{6D93BEF7-86A4-4677-BA61-FFF2B613D938}" type="presParOf" srcId="{F59DF307-6A60-4B68-A7DF-8818E0D6D698}" destId="{0D93564C-2016-4904-B9BF-63E4FBA34C61}" srcOrd="0" destOrd="0" presId="urn:microsoft.com/office/officeart/2018/2/layout/IconVerticalSolidList"/>
    <dgm:cxn modelId="{56D69F7C-EEA0-4970-ABC0-0A5CDC5CAF3A}" type="presParOf" srcId="{F59DF307-6A60-4B68-A7DF-8818E0D6D698}" destId="{A7845FA5-CAE7-4BD1-9131-41B294FB46C1}" srcOrd="1" destOrd="0" presId="urn:microsoft.com/office/officeart/2018/2/layout/IconVerticalSolidList"/>
    <dgm:cxn modelId="{D6319AFA-10F5-4305-BD8E-12854F903FA7}" type="presParOf" srcId="{F59DF307-6A60-4B68-A7DF-8818E0D6D698}" destId="{AABB6DBB-738E-498D-804B-4B237A02C262}" srcOrd="2" destOrd="0" presId="urn:microsoft.com/office/officeart/2018/2/layout/IconVerticalSolidList"/>
    <dgm:cxn modelId="{7E4917F7-D850-4E34-90DF-962A88BF4241}" type="presParOf" srcId="{F59DF307-6A60-4B68-A7DF-8818E0D6D698}" destId="{01F6483C-1D33-4924-BE80-812A71D0B0D2}" srcOrd="3" destOrd="0" presId="urn:microsoft.com/office/officeart/2018/2/layout/IconVerticalSolidList"/>
    <dgm:cxn modelId="{911F8CC5-BC8D-4874-A6BA-1D8F72563CBC}" type="presParOf" srcId="{3A28F2A9-052E-455E-BEE0-7ABF91BE53F7}" destId="{CB765271-2721-4EC4-A9F1-2FDA4246886C}" srcOrd="3" destOrd="0" presId="urn:microsoft.com/office/officeart/2018/2/layout/IconVerticalSolidList"/>
    <dgm:cxn modelId="{CC36DA7D-47D2-46FC-B20E-65910AE64D11}" type="presParOf" srcId="{3A28F2A9-052E-455E-BEE0-7ABF91BE53F7}" destId="{43A9E577-5C39-4FC8-854B-BF496AAFE238}" srcOrd="4" destOrd="0" presId="urn:microsoft.com/office/officeart/2018/2/layout/IconVerticalSolidList"/>
    <dgm:cxn modelId="{E25D68E4-B9A3-43FE-B328-92A10F6B17A3}" type="presParOf" srcId="{43A9E577-5C39-4FC8-854B-BF496AAFE238}" destId="{844A90B0-202A-482E-B48C-2DBE0F3D32BD}" srcOrd="0" destOrd="0" presId="urn:microsoft.com/office/officeart/2018/2/layout/IconVerticalSolidList"/>
    <dgm:cxn modelId="{98FC9023-C82F-479C-BBBB-4710DCD93216}" type="presParOf" srcId="{43A9E577-5C39-4FC8-854B-BF496AAFE238}" destId="{C1BD0C0C-FF00-4C9E-9A04-4DC20A3A02FD}" srcOrd="1" destOrd="0" presId="urn:microsoft.com/office/officeart/2018/2/layout/IconVerticalSolidList"/>
    <dgm:cxn modelId="{63A6F8B9-0403-47FE-805B-3A5962F5AC7B}" type="presParOf" srcId="{43A9E577-5C39-4FC8-854B-BF496AAFE238}" destId="{EB1B9885-F525-490C-9AAF-27CCFAA9593D}" srcOrd="2" destOrd="0" presId="urn:microsoft.com/office/officeart/2018/2/layout/IconVerticalSolidList"/>
    <dgm:cxn modelId="{9BBED0C1-80F5-46F2-B504-378B2240D9A8}" type="presParOf" srcId="{43A9E577-5C39-4FC8-854B-BF496AAFE238}" destId="{273A038C-618C-407C-95C5-786B6166C8D5}" srcOrd="3" destOrd="0" presId="urn:microsoft.com/office/officeart/2018/2/layout/IconVerticalSolidList"/>
    <dgm:cxn modelId="{D82A5B05-2CBA-4A5B-8529-D5663FD025B5}" type="presParOf" srcId="{43A9E577-5C39-4FC8-854B-BF496AAFE238}" destId="{C3CE29B2-2840-486B-93AB-D06441B25A6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334FE8-18A9-4DA9-AACA-9F2030B7625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F12D85D-BDD2-4A51-9727-029B74656193}">
      <dgm:prSet/>
      <dgm:spPr/>
      <dgm:t>
        <a:bodyPr/>
        <a:lstStyle/>
        <a:p>
          <a:r>
            <a:rPr lang="en-GB"/>
            <a:t>Do your processes work?</a:t>
          </a:r>
          <a:endParaRPr lang="en-US"/>
        </a:p>
      </dgm:t>
    </dgm:pt>
    <dgm:pt modelId="{1479461D-84A6-4FBB-8579-852503065CCD}" type="parTrans" cxnId="{4781E358-BD39-4C5F-8898-95FE156E7895}">
      <dgm:prSet/>
      <dgm:spPr/>
      <dgm:t>
        <a:bodyPr/>
        <a:lstStyle/>
        <a:p>
          <a:endParaRPr lang="en-US"/>
        </a:p>
      </dgm:t>
    </dgm:pt>
    <dgm:pt modelId="{18983B31-BBB6-4C2A-859E-7D2E793BC184}" type="sibTrans" cxnId="{4781E358-BD39-4C5F-8898-95FE156E7895}">
      <dgm:prSet/>
      <dgm:spPr/>
      <dgm:t>
        <a:bodyPr/>
        <a:lstStyle/>
        <a:p>
          <a:endParaRPr lang="en-US"/>
        </a:p>
      </dgm:t>
    </dgm:pt>
    <dgm:pt modelId="{EBC717B1-59AA-4176-8D5C-E55C7DA37021}">
      <dgm:prSet/>
      <dgm:spPr/>
      <dgm:t>
        <a:bodyPr/>
        <a:lstStyle/>
        <a:p>
          <a:r>
            <a:rPr lang="en-GB"/>
            <a:t>Do you know what should be provided (link back to knowledge?)</a:t>
          </a:r>
          <a:endParaRPr lang="en-US"/>
        </a:p>
      </dgm:t>
    </dgm:pt>
    <dgm:pt modelId="{99F9E964-F057-41A3-9893-853E094413A0}" type="parTrans" cxnId="{D8F53CFE-2BBD-4E4C-AD07-22847E03DA5B}">
      <dgm:prSet/>
      <dgm:spPr/>
      <dgm:t>
        <a:bodyPr/>
        <a:lstStyle/>
        <a:p>
          <a:endParaRPr lang="en-US"/>
        </a:p>
      </dgm:t>
    </dgm:pt>
    <dgm:pt modelId="{0F8F95C0-BD98-41DF-9417-BD84D30C0190}" type="sibTrans" cxnId="{D8F53CFE-2BBD-4E4C-AD07-22847E03DA5B}">
      <dgm:prSet/>
      <dgm:spPr/>
      <dgm:t>
        <a:bodyPr/>
        <a:lstStyle/>
        <a:p>
          <a:endParaRPr lang="en-US"/>
        </a:p>
      </dgm:t>
    </dgm:pt>
    <dgm:pt modelId="{7EF78320-443B-44C4-9005-0141E31296FE}">
      <dgm:prSet/>
      <dgm:spPr/>
      <dgm:t>
        <a:bodyPr/>
        <a:lstStyle/>
        <a:p>
          <a:r>
            <a:rPr lang="en-GB"/>
            <a:t>What are the effects</a:t>
          </a:r>
          <a:endParaRPr lang="en-US"/>
        </a:p>
      </dgm:t>
    </dgm:pt>
    <dgm:pt modelId="{A9CAB2D4-CE0F-4770-B58E-5383C2F9A7C8}" type="parTrans" cxnId="{A914EEEE-7AB9-4624-9EBC-B8D68B8C5175}">
      <dgm:prSet/>
      <dgm:spPr/>
      <dgm:t>
        <a:bodyPr/>
        <a:lstStyle/>
        <a:p>
          <a:endParaRPr lang="en-US"/>
        </a:p>
      </dgm:t>
    </dgm:pt>
    <dgm:pt modelId="{CB851F23-B4CE-455C-AECE-9947C2262120}" type="sibTrans" cxnId="{A914EEEE-7AB9-4624-9EBC-B8D68B8C5175}">
      <dgm:prSet/>
      <dgm:spPr/>
      <dgm:t>
        <a:bodyPr/>
        <a:lstStyle/>
        <a:p>
          <a:endParaRPr lang="en-US"/>
        </a:p>
      </dgm:t>
    </dgm:pt>
    <dgm:pt modelId="{E4E0A19B-FD6A-4F18-8BB1-93CD9D2A03BC}">
      <dgm:prSet/>
      <dgm:spPr/>
      <dgm:t>
        <a:bodyPr/>
        <a:lstStyle/>
        <a:p>
          <a:r>
            <a:rPr lang="en-GB"/>
            <a:t>How is your score measured and reported</a:t>
          </a:r>
          <a:endParaRPr lang="en-US"/>
        </a:p>
      </dgm:t>
    </dgm:pt>
    <dgm:pt modelId="{1005AB6C-96B8-47CB-A30B-77FFE22C5001}" type="parTrans" cxnId="{FB61C12A-F077-46CB-83E1-13999552863C}">
      <dgm:prSet/>
      <dgm:spPr/>
      <dgm:t>
        <a:bodyPr/>
        <a:lstStyle/>
        <a:p>
          <a:endParaRPr lang="en-US"/>
        </a:p>
      </dgm:t>
    </dgm:pt>
    <dgm:pt modelId="{0C770858-2B9E-4033-BCF7-F0A15D44EEA3}" type="sibTrans" cxnId="{FB61C12A-F077-46CB-83E1-13999552863C}">
      <dgm:prSet/>
      <dgm:spPr/>
      <dgm:t>
        <a:bodyPr/>
        <a:lstStyle/>
        <a:p>
          <a:endParaRPr lang="en-US"/>
        </a:p>
      </dgm:t>
    </dgm:pt>
    <dgm:pt modelId="{B0F00E1C-2EFA-4951-AD21-5E32E7890194}">
      <dgm:prSet/>
      <dgm:spPr/>
      <dgm:t>
        <a:bodyPr/>
        <a:lstStyle/>
        <a:p>
          <a:r>
            <a:rPr lang="en-GB"/>
            <a:t>What is your action plan</a:t>
          </a:r>
          <a:endParaRPr lang="en-US"/>
        </a:p>
      </dgm:t>
    </dgm:pt>
    <dgm:pt modelId="{8325BB49-1537-4316-96D4-13988C8767EE}" type="parTrans" cxnId="{0CC8E76E-B3ED-4133-9E76-7DC53137F48B}">
      <dgm:prSet/>
      <dgm:spPr/>
      <dgm:t>
        <a:bodyPr/>
        <a:lstStyle/>
        <a:p>
          <a:endParaRPr lang="en-US"/>
        </a:p>
      </dgm:t>
    </dgm:pt>
    <dgm:pt modelId="{6006024A-8EF3-4159-8C35-63864E0509DE}" type="sibTrans" cxnId="{0CC8E76E-B3ED-4133-9E76-7DC53137F48B}">
      <dgm:prSet/>
      <dgm:spPr/>
      <dgm:t>
        <a:bodyPr/>
        <a:lstStyle/>
        <a:p>
          <a:endParaRPr lang="en-US"/>
        </a:p>
      </dgm:t>
    </dgm:pt>
    <dgm:pt modelId="{E9B2573D-5F0F-4AB7-92D9-CF2C2209FE09}" type="pres">
      <dgm:prSet presAssocID="{6C334FE8-18A9-4DA9-AACA-9F2030B7625C}" presName="root" presStyleCnt="0">
        <dgm:presLayoutVars>
          <dgm:dir/>
          <dgm:resizeHandles val="exact"/>
        </dgm:presLayoutVars>
      </dgm:prSet>
      <dgm:spPr/>
    </dgm:pt>
    <dgm:pt modelId="{0BCB1849-F35A-4841-A3ED-E7A6961B2B2D}" type="pres">
      <dgm:prSet presAssocID="{9F12D85D-BDD2-4A51-9727-029B74656193}" presName="compNode" presStyleCnt="0"/>
      <dgm:spPr/>
    </dgm:pt>
    <dgm:pt modelId="{5ED0615A-4022-4334-A31F-DB2697BAC1D3}" type="pres">
      <dgm:prSet presAssocID="{9F12D85D-BDD2-4A51-9727-029B7465619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B519F85A-75ED-4527-955E-FDF2E5517C35}" type="pres">
      <dgm:prSet presAssocID="{9F12D85D-BDD2-4A51-9727-029B74656193}" presName="spaceRect" presStyleCnt="0"/>
      <dgm:spPr/>
    </dgm:pt>
    <dgm:pt modelId="{802CB19D-1F60-49A7-AE1F-2D9CCE62E7A2}" type="pres">
      <dgm:prSet presAssocID="{9F12D85D-BDD2-4A51-9727-029B74656193}" presName="textRect" presStyleLbl="revTx" presStyleIdx="0" presStyleCnt="5">
        <dgm:presLayoutVars>
          <dgm:chMax val="1"/>
          <dgm:chPref val="1"/>
        </dgm:presLayoutVars>
      </dgm:prSet>
      <dgm:spPr/>
    </dgm:pt>
    <dgm:pt modelId="{DB3DE478-E67C-4C18-A35B-49EBCC40717F}" type="pres">
      <dgm:prSet presAssocID="{18983B31-BBB6-4C2A-859E-7D2E793BC184}" presName="sibTrans" presStyleCnt="0"/>
      <dgm:spPr/>
    </dgm:pt>
    <dgm:pt modelId="{43F265F1-36F5-4057-9E4F-AC27092E9196}" type="pres">
      <dgm:prSet presAssocID="{EBC717B1-59AA-4176-8D5C-E55C7DA37021}" presName="compNode" presStyleCnt="0"/>
      <dgm:spPr/>
    </dgm:pt>
    <dgm:pt modelId="{623A0970-CD25-436F-9761-9E9582397ABC}" type="pres">
      <dgm:prSet presAssocID="{EBC717B1-59AA-4176-8D5C-E55C7DA370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005B11DB-12CD-4AD2-BD91-04F521495A3E}" type="pres">
      <dgm:prSet presAssocID="{EBC717B1-59AA-4176-8D5C-E55C7DA37021}" presName="spaceRect" presStyleCnt="0"/>
      <dgm:spPr/>
    </dgm:pt>
    <dgm:pt modelId="{4059DCC9-A1E2-4360-A3DF-E18B9B447EA8}" type="pres">
      <dgm:prSet presAssocID="{EBC717B1-59AA-4176-8D5C-E55C7DA37021}" presName="textRect" presStyleLbl="revTx" presStyleIdx="1" presStyleCnt="5">
        <dgm:presLayoutVars>
          <dgm:chMax val="1"/>
          <dgm:chPref val="1"/>
        </dgm:presLayoutVars>
      </dgm:prSet>
      <dgm:spPr/>
    </dgm:pt>
    <dgm:pt modelId="{ED07866D-6685-426A-B7AB-1B34B379646C}" type="pres">
      <dgm:prSet presAssocID="{0F8F95C0-BD98-41DF-9417-BD84D30C0190}" presName="sibTrans" presStyleCnt="0"/>
      <dgm:spPr/>
    </dgm:pt>
    <dgm:pt modelId="{9AE8D157-4BC1-415B-9E09-2AE181411CB0}" type="pres">
      <dgm:prSet presAssocID="{7EF78320-443B-44C4-9005-0141E31296FE}" presName="compNode" presStyleCnt="0"/>
      <dgm:spPr/>
    </dgm:pt>
    <dgm:pt modelId="{BA841913-406A-4FE7-A5B9-C178B6BED4F5}" type="pres">
      <dgm:prSet presAssocID="{7EF78320-443B-44C4-9005-0141E31296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0E4327DE-73C3-4818-B566-A6C792DD8410}" type="pres">
      <dgm:prSet presAssocID="{7EF78320-443B-44C4-9005-0141E31296FE}" presName="spaceRect" presStyleCnt="0"/>
      <dgm:spPr/>
    </dgm:pt>
    <dgm:pt modelId="{5887674B-16ED-4D3C-BCA7-9E263A61A5F3}" type="pres">
      <dgm:prSet presAssocID="{7EF78320-443B-44C4-9005-0141E31296FE}" presName="textRect" presStyleLbl="revTx" presStyleIdx="2" presStyleCnt="5">
        <dgm:presLayoutVars>
          <dgm:chMax val="1"/>
          <dgm:chPref val="1"/>
        </dgm:presLayoutVars>
      </dgm:prSet>
      <dgm:spPr/>
    </dgm:pt>
    <dgm:pt modelId="{D2806326-0D1A-46A6-ADC4-63648AA49F2A}" type="pres">
      <dgm:prSet presAssocID="{CB851F23-B4CE-455C-AECE-9947C2262120}" presName="sibTrans" presStyleCnt="0"/>
      <dgm:spPr/>
    </dgm:pt>
    <dgm:pt modelId="{A2195FA8-367E-4E68-B9C5-F43A69A67F7E}" type="pres">
      <dgm:prSet presAssocID="{E4E0A19B-FD6A-4F18-8BB1-93CD9D2A03BC}" presName="compNode" presStyleCnt="0"/>
      <dgm:spPr/>
    </dgm:pt>
    <dgm:pt modelId="{CFF2D23E-17CD-4C3E-83A6-8B51BC69C651}" type="pres">
      <dgm:prSet presAssocID="{E4E0A19B-FD6A-4F18-8BB1-93CD9D2A03B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785019A4-303D-4F46-B960-AC4B622F1D0F}" type="pres">
      <dgm:prSet presAssocID="{E4E0A19B-FD6A-4F18-8BB1-93CD9D2A03BC}" presName="spaceRect" presStyleCnt="0"/>
      <dgm:spPr/>
    </dgm:pt>
    <dgm:pt modelId="{E22857A4-0B18-434D-9E69-A73A6FD29F77}" type="pres">
      <dgm:prSet presAssocID="{E4E0A19B-FD6A-4F18-8BB1-93CD9D2A03BC}" presName="textRect" presStyleLbl="revTx" presStyleIdx="3" presStyleCnt="5">
        <dgm:presLayoutVars>
          <dgm:chMax val="1"/>
          <dgm:chPref val="1"/>
        </dgm:presLayoutVars>
      </dgm:prSet>
      <dgm:spPr/>
    </dgm:pt>
    <dgm:pt modelId="{2E5D55BC-FDE9-431F-846A-6F22A3AE0DCC}" type="pres">
      <dgm:prSet presAssocID="{0C770858-2B9E-4033-BCF7-F0A15D44EEA3}" presName="sibTrans" presStyleCnt="0"/>
      <dgm:spPr/>
    </dgm:pt>
    <dgm:pt modelId="{6A9021B2-3D71-4D61-8276-33A0B4713EB5}" type="pres">
      <dgm:prSet presAssocID="{B0F00E1C-2EFA-4951-AD21-5E32E7890194}" presName="compNode" presStyleCnt="0"/>
      <dgm:spPr/>
    </dgm:pt>
    <dgm:pt modelId="{57C9F6E6-012E-4973-99FE-C12D2DE22CB2}" type="pres">
      <dgm:prSet presAssocID="{B0F00E1C-2EFA-4951-AD21-5E32E78901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460B4996-413B-4F9E-9266-D53B5286D8BD}" type="pres">
      <dgm:prSet presAssocID="{B0F00E1C-2EFA-4951-AD21-5E32E7890194}" presName="spaceRect" presStyleCnt="0"/>
      <dgm:spPr/>
    </dgm:pt>
    <dgm:pt modelId="{BEC3978D-636B-414F-9F7A-A25394285AA8}" type="pres">
      <dgm:prSet presAssocID="{B0F00E1C-2EFA-4951-AD21-5E32E7890194}" presName="textRect" presStyleLbl="revTx" presStyleIdx="4" presStyleCnt="5">
        <dgm:presLayoutVars>
          <dgm:chMax val="1"/>
          <dgm:chPref val="1"/>
        </dgm:presLayoutVars>
      </dgm:prSet>
      <dgm:spPr/>
    </dgm:pt>
  </dgm:ptLst>
  <dgm:cxnLst>
    <dgm:cxn modelId="{17C24E17-BF1B-4F3B-AFFD-F84FD3BDFB68}" type="presOf" srcId="{E4E0A19B-FD6A-4F18-8BB1-93CD9D2A03BC}" destId="{E22857A4-0B18-434D-9E69-A73A6FD29F77}" srcOrd="0" destOrd="0" presId="urn:microsoft.com/office/officeart/2018/2/layout/IconLabelList"/>
    <dgm:cxn modelId="{6701D825-36B9-46BB-A463-17DFF4C3E19F}" type="presOf" srcId="{EBC717B1-59AA-4176-8D5C-E55C7DA37021}" destId="{4059DCC9-A1E2-4360-A3DF-E18B9B447EA8}" srcOrd="0" destOrd="0" presId="urn:microsoft.com/office/officeart/2018/2/layout/IconLabelList"/>
    <dgm:cxn modelId="{FB61C12A-F077-46CB-83E1-13999552863C}" srcId="{6C334FE8-18A9-4DA9-AACA-9F2030B7625C}" destId="{E4E0A19B-FD6A-4F18-8BB1-93CD9D2A03BC}" srcOrd="3" destOrd="0" parTransId="{1005AB6C-96B8-47CB-A30B-77FFE22C5001}" sibTransId="{0C770858-2B9E-4033-BCF7-F0A15D44EEA3}"/>
    <dgm:cxn modelId="{A0A71D3D-0EDD-4A97-98EA-8C3D8B80F213}" type="presOf" srcId="{9F12D85D-BDD2-4A51-9727-029B74656193}" destId="{802CB19D-1F60-49A7-AE1F-2D9CCE62E7A2}" srcOrd="0" destOrd="0" presId="urn:microsoft.com/office/officeart/2018/2/layout/IconLabelList"/>
    <dgm:cxn modelId="{A6B9F75C-7910-4AA0-9E3C-5446E4AD6CED}" type="presOf" srcId="{6C334FE8-18A9-4DA9-AACA-9F2030B7625C}" destId="{E9B2573D-5F0F-4AB7-92D9-CF2C2209FE09}" srcOrd="0" destOrd="0" presId="urn:microsoft.com/office/officeart/2018/2/layout/IconLabelList"/>
    <dgm:cxn modelId="{E276415E-F89B-4C57-BAE8-3BADD195613F}" type="presOf" srcId="{B0F00E1C-2EFA-4951-AD21-5E32E7890194}" destId="{BEC3978D-636B-414F-9F7A-A25394285AA8}" srcOrd="0" destOrd="0" presId="urn:microsoft.com/office/officeart/2018/2/layout/IconLabelList"/>
    <dgm:cxn modelId="{0CC8E76E-B3ED-4133-9E76-7DC53137F48B}" srcId="{6C334FE8-18A9-4DA9-AACA-9F2030B7625C}" destId="{B0F00E1C-2EFA-4951-AD21-5E32E7890194}" srcOrd="4" destOrd="0" parTransId="{8325BB49-1537-4316-96D4-13988C8767EE}" sibTransId="{6006024A-8EF3-4159-8C35-63864E0509DE}"/>
    <dgm:cxn modelId="{4781E358-BD39-4C5F-8898-95FE156E7895}" srcId="{6C334FE8-18A9-4DA9-AACA-9F2030B7625C}" destId="{9F12D85D-BDD2-4A51-9727-029B74656193}" srcOrd="0" destOrd="0" parTransId="{1479461D-84A6-4FBB-8579-852503065CCD}" sibTransId="{18983B31-BBB6-4C2A-859E-7D2E793BC184}"/>
    <dgm:cxn modelId="{941D71D5-3E13-433B-854E-1C6515FEADEF}" type="presOf" srcId="{7EF78320-443B-44C4-9005-0141E31296FE}" destId="{5887674B-16ED-4D3C-BCA7-9E263A61A5F3}" srcOrd="0" destOrd="0" presId="urn:microsoft.com/office/officeart/2018/2/layout/IconLabelList"/>
    <dgm:cxn modelId="{A914EEEE-7AB9-4624-9EBC-B8D68B8C5175}" srcId="{6C334FE8-18A9-4DA9-AACA-9F2030B7625C}" destId="{7EF78320-443B-44C4-9005-0141E31296FE}" srcOrd="2" destOrd="0" parTransId="{A9CAB2D4-CE0F-4770-B58E-5383C2F9A7C8}" sibTransId="{CB851F23-B4CE-455C-AECE-9947C2262120}"/>
    <dgm:cxn modelId="{D8F53CFE-2BBD-4E4C-AD07-22847E03DA5B}" srcId="{6C334FE8-18A9-4DA9-AACA-9F2030B7625C}" destId="{EBC717B1-59AA-4176-8D5C-E55C7DA37021}" srcOrd="1" destOrd="0" parTransId="{99F9E964-F057-41A3-9893-853E094413A0}" sibTransId="{0F8F95C0-BD98-41DF-9417-BD84D30C0190}"/>
    <dgm:cxn modelId="{7708562C-E8E9-4255-863B-6D724207D43C}" type="presParOf" srcId="{E9B2573D-5F0F-4AB7-92D9-CF2C2209FE09}" destId="{0BCB1849-F35A-4841-A3ED-E7A6961B2B2D}" srcOrd="0" destOrd="0" presId="urn:microsoft.com/office/officeart/2018/2/layout/IconLabelList"/>
    <dgm:cxn modelId="{36FDDF23-B92D-478A-B0DD-399F2EEDCECE}" type="presParOf" srcId="{0BCB1849-F35A-4841-A3ED-E7A6961B2B2D}" destId="{5ED0615A-4022-4334-A31F-DB2697BAC1D3}" srcOrd="0" destOrd="0" presId="urn:microsoft.com/office/officeart/2018/2/layout/IconLabelList"/>
    <dgm:cxn modelId="{862C56B6-6DF0-40C8-B29A-88514F8716A6}" type="presParOf" srcId="{0BCB1849-F35A-4841-A3ED-E7A6961B2B2D}" destId="{B519F85A-75ED-4527-955E-FDF2E5517C35}" srcOrd="1" destOrd="0" presId="urn:microsoft.com/office/officeart/2018/2/layout/IconLabelList"/>
    <dgm:cxn modelId="{FF3221E6-E9A4-499E-9D9F-40D093D95C9A}" type="presParOf" srcId="{0BCB1849-F35A-4841-A3ED-E7A6961B2B2D}" destId="{802CB19D-1F60-49A7-AE1F-2D9CCE62E7A2}" srcOrd="2" destOrd="0" presId="urn:microsoft.com/office/officeart/2018/2/layout/IconLabelList"/>
    <dgm:cxn modelId="{BAC11124-51D9-42A3-B8C6-C4D6E84320A1}" type="presParOf" srcId="{E9B2573D-5F0F-4AB7-92D9-CF2C2209FE09}" destId="{DB3DE478-E67C-4C18-A35B-49EBCC40717F}" srcOrd="1" destOrd="0" presId="urn:microsoft.com/office/officeart/2018/2/layout/IconLabelList"/>
    <dgm:cxn modelId="{AE733E03-9056-4640-B74D-F2CBD02E7D22}" type="presParOf" srcId="{E9B2573D-5F0F-4AB7-92D9-CF2C2209FE09}" destId="{43F265F1-36F5-4057-9E4F-AC27092E9196}" srcOrd="2" destOrd="0" presId="urn:microsoft.com/office/officeart/2018/2/layout/IconLabelList"/>
    <dgm:cxn modelId="{D3A88290-C373-45F3-8A1F-E7A97BDF43AE}" type="presParOf" srcId="{43F265F1-36F5-4057-9E4F-AC27092E9196}" destId="{623A0970-CD25-436F-9761-9E9582397ABC}" srcOrd="0" destOrd="0" presId="urn:microsoft.com/office/officeart/2018/2/layout/IconLabelList"/>
    <dgm:cxn modelId="{8796E245-FC43-4D83-96A5-9DA4514D1034}" type="presParOf" srcId="{43F265F1-36F5-4057-9E4F-AC27092E9196}" destId="{005B11DB-12CD-4AD2-BD91-04F521495A3E}" srcOrd="1" destOrd="0" presId="urn:microsoft.com/office/officeart/2018/2/layout/IconLabelList"/>
    <dgm:cxn modelId="{C9711715-25FC-4ABE-A144-17F3AB79D4A4}" type="presParOf" srcId="{43F265F1-36F5-4057-9E4F-AC27092E9196}" destId="{4059DCC9-A1E2-4360-A3DF-E18B9B447EA8}" srcOrd="2" destOrd="0" presId="urn:microsoft.com/office/officeart/2018/2/layout/IconLabelList"/>
    <dgm:cxn modelId="{88F7BDFA-4EA1-49A8-A0CF-3944B95D6B70}" type="presParOf" srcId="{E9B2573D-5F0F-4AB7-92D9-CF2C2209FE09}" destId="{ED07866D-6685-426A-B7AB-1B34B379646C}" srcOrd="3" destOrd="0" presId="urn:microsoft.com/office/officeart/2018/2/layout/IconLabelList"/>
    <dgm:cxn modelId="{E2908046-F21C-4F4E-8E60-23D6AA6F3C31}" type="presParOf" srcId="{E9B2573D-5F0F-4AB7-92D9-CF2C2209FE09}" destId="{9AE8D157-4BC1-415B-9E09-2AE181411CB0}" srcOrd="4" destOrd="0" presId="urn:microsoft.com/office/officeart/2018/2/layout/IconLabelList"/>
    <dgm:cxn modelId="{C80A500E-A45E-49CA-8F7A-0BDC856D8043}" type="presParOf" srcId="{9AE8D157-4BC1-415B-9E09-2AE181411CB0}" destId="{BA841913-406A-4FE7-A5B9-C178B6BED4F5}" srcOrd="0" destOrd="0" presId="urn:microsoft.com/office/officeart/2018/2/layout/IconLabelList"/>
    <dgm:cxn modelId="{48F079FF-8006-4886-B5D9-C7E7F1781691}" type="presParOf" srcId="{9AE8D157-4BC1-415B-9E09-2AE181411CB0}" destId="{0E4327DE-73C3-4818-B566-A6C792DD8410}" srcOrd="1" destOrd="0" presId="urn:microsoft.com/office/officeart/2018/2/layout/IconLabelList"/>
    <dgm:cxn modelId="{9A9316DF-178C-447F-9715-DFB3A67D1E5B}" type="presParOf" srcId="{9AE8D157-4BC1-415B-9E09-2AE181411CB0}" destId="{5887674B-16ED-4D3C-BCA7-9E263A61A5F3}" srcOrd="2" destOrd="0" presId="urn:microsoft.com/office/officeart/2018/2/layout/IconLabelList"/>
    <dgm:cxn modelId="{62781700-F739-4F3E-B399-F4963B76FB9D}" type="presParOf" srcId="{E9B2573D-5F0F-4AB7-92D9-CF2C2209FE09}" destId="{D2806326-0D1A-46A6-ADC4-63648AA49F2A}" srcOrd="5" destOrd="0" presId="urn:microsoft.com/office/officeart/2018/2/layout/IconLabelList"/>
    <dgm:cxn modelId="{E4ECF3EC-64CA-4DED-AB2F-C152088000E7}" type="presParOf" srcId="{E9B2573D-5F0F-4AB7-92D9-CF2C2209FE09}" destId="{A2195FA8-367E-4E68-B9C5-F43A69A67F7E}" srcOrd="6" destOrd="0" presId="urn:microsoft.com/office/officeart/2018/2/layout/IconLabelList"/>
    <dgm:cxn modelId="{73C4EED4-B809-4664-806C-9EDEEF66F45A}" type="presParOf" srcId="{A2195FA8-367E-4E68-B9C5-F43A69A67F7E}" destId="{CFF2D23E-17CD-4C3E-83A6-8B51BC69C651}" srcOrd="0" destOrd="0" presId="urn:microsoft.com/office/officeart/2018/2/layout/IconLabelList"/>
    <dgm:cxn modelId="{C2C60385-58BA-414C-BE48-C0E98016A054}" type="presParOf" srcId="{A2195FA8-367E-4E68-B9C5-F43A69A67F7E}" destId="{785019A4-303D-4F46-B960-AC4B622F1D0F}" srcOrd="1" destOrd="0" presId="urn:microsoft.com/office/officeart/2018/2/layout/IconLabelList"/>
    <dgm:cxn modelId="{999DDD9A-C141-41A6-BAC2-763944C0E04F}" type="presParOf" srcId="{A2195FA8-367E-4E68-B9C5-F43A69A67F7E}" destId="{E22857A4-0B18-434D-9E69-A73A6FD29F77}" srcOrd="2" destOrd="0" presId="urn:microsoft.com/office/officeart/2018/2/layout/IconLabelList"/>
    <dgm:cxn modelId="{4A736E55-773B-4F96-BD80-26E449B0E1DE}" type="presParOf" srcId="{E9B2573D-5F0F-4AB7-92D9-CF2C2209FE09}" destId="{2E5D55BC-FDE9-431F-846A-6F22A3AE0DCC}" srcOrd="7" destOrd="0" presId="urn:microsoft.com/office/officeart/2018/2/layout/IconLabelList"/>
    <dgm:cxn modelId="{D04645C7-1F20-448B-AA26-23D24425715A}" type="presParOf" srcId="{E9B2573D-5F0F-4AB7-92D9-CF2C2209FE09}" destId="{6A9021B2-3D71-4D61-8276-33A0B4713EB5}" srcOrd="8" destOrd="0" presId="urn:microsoft.com/office/officeart/2018/2/layout/IconLabelList"/>
    <dgm:cxn modelId="{80435D1D-C698-4CBD-91DB-EB962B6904BA}" type="presParOf" srcId="{6A9021B2-3D71-4D61-8276-33A0B4713EB5}" destId="{57C9F6E6-012E-4973-99FE-C12D2DE22CB2}" srcOrd="0" destOrd="0" presId="urn:microsoft.com/office/officeart/2018/2/layout/IconLabelList"/>
    <dgm:cxn modelId="{2C55F3B0-B8E3-4455-B659-EBB02347EC8D}" type="presParOf" srcId="{6A9021B2-3D71-4D61-8276-33A0B4713EB5}" destId="{460B4996-413B-4F9E-9266-D53B5286D8BD}" srcOrd="1" destOrd="0" presId="urn:microsoft.com/office/officeart/2018/2/layout/IconLabelList"/>
    <dgm:cxn modelId="{4283FE77-D441-4865-AF45-04B6AC5DB265}" type="presParOf" srcId="{6A9021B2-3D71-4D61-8276-33A0B4713EB5}" destId="{BEC3978D-636B-414F-9F7A-A25394285AA8}"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5549C2-2DA6-4CFD-B147-C579E798B91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DD791A26-246F-43AA-B266-DB46FB600CC4}">
      <dgm:prSet/>
      <dgm:spPr/>
      <dgm:t>
        <a:bodyPr/>
        <a:lstStyle/>
        <a:p>
          <a:r>
            <a:rPr lang="en-GB"/>
            <a:t>Developed guidance to measure effectiveness of processes across 4 categories</a:t>
          </a:r>
          <a:endParaRPr lang="en-US"/>
        </a:p>
      </dgm:t>
    </dgm:pt>
    <dgm:pt modelId="{21996494-1A56-4660-901A-74EFD5A460AB}" type="parTrans" cxnId="{511ACC21-084F-43D0-A608-322C6565BBCB}">
      <dgm:prSet/>
      <dgm:spPr/>
      <dgm:t>
        <a:bodyPr/>
        <a:lstStyle/>
        <a:p>
          <a:endParaRPr lang="en-US"/>
        </a:p>
      </dgm:t>
    </dgm:pt>
    <dgm:pt modelId="{59A52278-9CCD-4C55-95E9-43E881F4AB72}" type="sibTrans" cxnId="{511ACC21-084F-43D0-A608-322C6565BBCB}">
      <dgm:prSet/>
      <dgm:spPr/>
      <dgm:t>
        <a:bodyPr/>
        <a:lstStyle/>
        <a:p>
          <a:endParaRPr lang="en-US"/>
        </a:p>
      </dgm:t>
    </dgm:pt>
    <dgm:pt modelId="{985F3A78-2F90-42AF-885A-ADA994B45053}">
      <dgm:prSet/>
      <dgm:spPr/>
      <dgm:t>
        <a:bodyPr/>
        <a:lstStyle/>
        <a:p>
          <a:r>
            <a:rPr lang="en-GB"/>
            <a:t>Data as expected</a:t>
          </a:r>
          <a:endParaRPr lang="en-US"/>
        </a:p>
      </dgm:t>
    </dgm:pt>
    <dgm:pt modelId="{4722B899-AEA7-4C4D-90C4-FF82DB2B9997}" type="parTrans" cxnId="{71687E0A-69A5-4435-BAA1-6715D51C4745}">
      <dgm:prSet/>
      <dgm:spPr/>
      <dgm:t>
        <a:bodyPr/>
        <a:lstStyle/>
        <a:p>
          <a:endParaRPr lang="en-US"/>
        </a:p>
      </dgm:t>
    </dgm:pt>
    <dgm:pt modelId="{25AE1A2E-C1D2-43FE-9D1D-F60622302AF8}" type="sibTrans" cxnId="{71687E0A-69A5-4435-BAA1-6715D51C4745}">
      <dgm:prSet/>
      <dgm:spPr/>
      <dgm:t>
        <a:bodyPr/>
        <a:lstStyle/>
        <a:p>
          <a:endParaRPr lang="en-US"/>
        </a:p>
      </dgm:t>
    </dgm:pt>
    <dgm:pt modelId="{10F71F3B-5A90-49D2-BD4A-3B06C8CB12F2}">
      <dgm:prSet/>
      <dgm:spPr/>
      <dgm:t>
        <a:bodyPr/>
        <a:lstStyle/>
        <a:p>
          <a:r>
            <a:rPr lang="en-GB"/>
            <a:t>Consistency</a:t>
          </a:r>
          <a:endParaRPr lang="en-US"/>
        </a:p>
      </dgm:t>
    </dgm:pt>
    <dgm:pt modelId="{DE718917-02C9-4E76-943E-62DF6B69CB1B}" type="parTrans" cxnId="{245BF504-C50A-49E6-8904-177AD5FBB74A}">
      <dgm:prSet/>
      <dgm:spPr/>
      <dgm:t>
        <a:bodyPr/>
        <a:lstStyle/>
        <a:p>
          <a:endParaRPr lang="en-US"/>
        </a:p>
      </dgm:t>
    </dgm:pt>
    <dgm:pt modelId="{D863EC83-9EC2-4C5F-A765-BA05FF2BB26D}" type="sibTrans" cxnId="{245BF504-C50A-49E6-8904-177AD5FBB74A}">
      <dgm:prSet/>
      <dgm:spPr/>
      <dgm:t>
        <a:bodyPr/>
        <a:lstStyle/>
        <a:p>
          <a:endParaRPr lang="en-US"/>
        </a:p>
      </dgm:t>
    </dgm:pt>
    <dgm:pt modelId="{E1F481C7-2F72-401F-B4AC-B3C5F2C1E48C}">
      <dgm:prSet/>
      <dgm:spPr/>
      <dgm:t>
        <a:bodyPr/>
        <a:lstStyle/>
        <a:p>
          <a:r>
            <a:rPr lang="en-GB"/>
            <a:t>Validation</a:t>
          </a:r>
          <a:endParaRPr lang="en-US"/>
        </a:p>
      </dgm:t>
    </dgm:pt>
    <dgm:pt modelId="{8B95CE21-4B97-4569-B2E2-A6723A4DFA9E}" type="parTrans" cxnId="{593E6C1D-B41F-4BAE-BA12-59DEAE67FECF}">
      <dgm:prSet/>
      <dgm:spPr/>
      <dgm:t>
        <a:bodyPr/>
        <a:lstStyle/>
        <a:p>
          <a:endParaRPr lang="en-US"/>
        </a:p>
      </dgm:t>
    </dgm:pt>
    <dgm:pt modelId="{078DC834-11A7-494C-BA5E-5AF3EC44D484}" type="sibTrans" cxnId="{593E6C1D-B41F-4BAE-BA12-59DEAE67FECF}">
      <dgm:prSet/>
      <dgm:spPr/>
      <dgm:t>
        <a:bodyPr/>
        <a:lstStyle/>
        <a:p>
          <a:endParaRPr lang="en-US"/>
        </a:p>
      </dgm:t>
    </dgm:pt>
    <dgm:pt modelId="{C03CC892-C729-4281-9A96-078C2F01CF4A}">
      <dgm:prSet/>
      <dgm:spPr/>
      <dgm:t>
        <a:bodyPr/>
        <a:lstStyle/>
        <a:p>
          <a:r>
            <a:rPr lang="en-GB"/>
            <a:t>Specific Processes</a:t>
          </a:r>
          <a:endParaRPr lang="en-US"/>
        </a:p>
      </dgm:t>
    </dgm:pt>
    <dgm:pt modelId="{C9B62079-3155-4DF3-8456-FEF9248A5BC3}" type="parTrans" cxnId="{EE83394E-708D-46F5-97CA-587FCBD559C3}">
      <dgm:prSet/>
      <dgm:spPr/>
      <dgm:t>
        <a:bodyPr/>
        <a:lstStyle/>
        <a:p>
          <a:endParaRPr lang="en-US"/>
        </a:p>
      </dgm:t>
    </dgm:pt>
    <dgm:pt modelId="{B53406EE-1579-4573-A65F-FE44A23B294F}" type="sibTrans" cxnId="{EE83394E-708D-46F5-97CA-587FCBD559C3}">
      <dgm:prSet/>
      <dgm:spPr/>
      <dgm:t>
        <a:bodyPr/>
        <a:lstStyle/>
        <a:p>
          <a:endParaRPr lang="en-US"/>
        </a:p>
      </dgm:t>
    </dgm:pt>
    <dgm:pt modelId="{8F2F7CD1-38A8-40BF-BFFD-C6094B6D9E8E}">
      <dgm:prSet/>
      <dgm:spPr/>
      <dgm:t>
        <a:bodyPr/>
        <a:lstStyle/>
        <a:p>
          <a:r>
            <a:rPr lang="en-GB">
              <a:hlinkClick xmlns:r="http://schemas.openxmlformats.org/officeDocument/2006/relationships" r:id="rId1"/>
            </a:rPr>
            <a:t>Weighting template</a:t>
          </a:r>
          <a:endParaRPr lang="en-US"/>
        </a:p>
      </dgm:t>
    </dgm:pt>
    <dgm:pt modelId="{28ED6D25-4E64-491E-AB02-0C44655BF227}" type="parTrans" cxnId="{711EE2A8-81A3-4650-9244-CF04685CDD85}">
      <dgm:prSet/>
      <dgm:spPr/>
      <dgm:t>
        <a:bodyPr/>
        <a:lstStyle/>
        <a:p>
          <a:endParaRPr lang="en-US"/>
        </a:p>
      </dgm:t>
    </dgm:pt>
    <dgm:pt modelId="{F6993CA2-5AEE-469E-BA86-A863572233AB}" type="sibTrans" cxnId="{711EE2A8-81A3-4650-9244-CF04685CDD85}">
      <dgm:prSet/>
      <dgm:spPr/>
      <dgm:t>
        <a:bodyPr/>
        <a:lstStyle/>
        <a:p>
          <a:endParaRPr lang="en-US"/>
        </a:p>
      </dgm:t>
    </dgm:pt>
    <dgm:pt modelId="{56439CE0-31BD-4EA8-B8CC-302109F5988B}" type="pres">
      <dgm:prSet presAssocID="{B45549C2-2DA6-4CFD-B147-C579E798B91E}" presName="Name0" presStyleCnt="0">
        <dgm:presLayoutVars>
          <dgm:dir/>
          <dgm:animLvl val="lvl"/>
          <dgm:resizeHandles val="exact"/>
        </dgm:presLayoutVars>
      </dgm:prSet>
      <dgm:spPr/>
    </dgm:pt>
    <dgm:pt modelId="{C45F2F15-DAFF-40D1-BC1E-91B61738E2C8}" type="pres">
      <dgm:prSet presAssocID="{8F2F7CD1-38A8-40BF-BFFD-C6094B6D9E8E}" presName="boxAndChildren" presStyleCnt="0"/>
      <dgm:spPr/>
    </dgm:pt>
    <dgm:pt modelId="{EDB00347-5613-499A-A13F-1209C96B7B8E}" type="pres">
      <dgm:prSet presAssocID="{8F2F7CD1-38A8-40BF-BFFD-C6094B6D9E8E}" presName="parentTextBox" presStyleLbl="node1" presStyleIdx="0" presStyleCnt="2"/>
      <dgm:spPr/>
    </dgm:pt>
    <dgm:pt modelId="{C202169E-2DE4-41A9-8233-37097F2E0B7E}" type="pres">
      <dgm:prSet presAssocID="{59A52278-9CCD-4C55-95E9-43E881F4AB72}" presName="sp" presStyleCnt="0"/>
      <dgm:spPr/>
    </dgm:pt>
    <dgm:pt modelId="{640612B8-D6B8-4348-963F-CE8C90CCFC3E}" type="pres">
      <dgm:prSet presAssocID="{DD791A26-246F-43AA-B266-DB46FB600CC4}" presName="arrowAndChildren" presStyleCnt="0"/>
      <dgm:spPr/>
    </dgm:pt>
    <dgm:pt modelId="{7D9FF34C-957E-4438-8F6B-ABC268CDF48F}" type="pres">
      <dgm:prSet presAssocID="{DD791A26-246F-43AA-B266-DB46FB600CC4}" presName="parentTextArrow" presStyleLbl="node1" presStyleIdx="0" presStyleCnt="2"/>
      <dgm:spPr/>
    </dgm:pt>
    <dgm:pt modelId="{C48668DA-F869-4D9C-8DD4-A3D64F9C6B6F}" type="pres">
      <dgm:prSet presAssocID="{DD791A26-246F-43AA-B266-DB46FB600CC4}" presName="arrow" presStyleLbl="node1" presStyleIdx="1" presStyleCnt="2"/>
      <dgm:spPr/>
    </dgm:pt>
    <dgm:pt modelId="{A3815B98-167F-4026-872E-33BBC4493B1C}" type="pres">
      <dgm:prSet presAssocID="{DD791A26-246F-43AA-B266-DB46FB600CC4}" presName="descendantArrow" presStyleCnt="0"/>
      <dgm:spPr/>
    </dgm:pt>
    <dgm:pt modelId="{88A95D2C-615A-47DE-BCED-40709DD97C84}" type="pres">
      <dgm:prSet presAssocID="{985F3A78-2F90-42AF-885A-ADA994B45053}" presName="childTextArrow" presStyleLbl="fgAccFollowNode1" presStyleIdx="0" presStyleCnt="4">
        <dgm:presLayoutVars>
          <dgm:bulletEnabled val="1"/>
        </dgm:presLayoutVars>
      </dgm:prSet>
      <dgm:spPr/>
    </dgm:pt>
    <dgm:pt modelId="{ADBC3404-F759-494A-8F92-4C5C5D81A8E2}" type="pres">
      <dgm:prSet presAssocID="{10F71F3B-5A90-49D2-BD4A-3B06C8CB12F2}" presName="childTextArrow" presStyleLbl="fgAccFollowNode1" presStyleIdx="1" presStyleCnt="4">
        <dgm:presLayoutVars>
          <dgm:bulletEnabled val="1"/>
        </dgm:presLayoutVars>
      </dgm:prSet>
      <dgm:spPr/>
    </dgm:pt>
    <dgm:pt modelId="{5233D77D-BD0C-4E16-93FF-9A0458BBC609}" type="pres">
      <dgm:prSet presAssocID="{E1F481C7-2F72-401F-B4AC-B3C5F2C1E48C}" presName="childTextArrow" presStyleLbl="fgAccFollowNode1" presStyleIdx="2" presStyleCnt="4">
        <dgm:presLayoutVars>
          <dgm:bulletEnabled val="1"/>
        </dgm:presLayoutVars>
      </dgm:prSet>
      <dgm:spPr/>
    </dgm:pt>
    <dgm:pt modelId="{FA29A4C5-1CAC-45B2-BDCC-9BBC37441099}" type="pres">
      <dgm:prSet presAssocID="{C03CC892-C729-4281-9A96-078C2F01CF4A}" presName="childTextArrow" presStyleLbl="fgAccFollowNode1" presStyleIdx="3" presStyleCnt="4">
        <dgm:presLayoutVars>
          <dgm:bulletEnabled val="1"/>
        </dgm:presLayoutVars>
      </dgm:prSet>
      <dgm:spPr/>
    </dgm:pt>
  </dgm:ptLst>
  <dgm:cxnLst>
    <dgm:cxn modelId="{245BF504-C50A-49E6-8904-177AD5FBB74A}" srcId="{DD791A26-246F-43AA-B266-DB46FB600CC4}" destId="{10F71F3B-5A90-49D2-BD4A-3B06C8CB12F2}" srcOrd="1" destOrd="0" parTransId="{DE718917-02C9-4E76-943E-62DF6B69CB1B}" sibTransId="{D863EC83-9EC2-4C5F-A765-BA05FF2BB26D}"/>
    <dgm:cxn modelId="{71687E0A-69A5-4435-BAA1-6715D51C4745}" srcId="{DD791A26-246F-43AA-B266-DB46FB600CC4}" destId="{985F3A78-2F90-42AF-885A-ADA994B45053}" srcOrd="0" destOrd="0" parTransId="{4722B899-AEA7-4C4D-90C4-FF82DB2B9997}" sibTransId="{25AE1A2E-C1D2-43FE-9D1D-F60622302AF8}"/>
    <dgm:cxn modelId="{593E6C1D-B41F-4BAE-BA12-59DEAE67FECF}" srcId="{DD791A26-246F-43AA-B266-DB46FB600CC4}" destId="{E1F481C7-2F72-401F-B4AC-B3C5F2C1E48C}" srcOrd="2" destOrd="0" parTransId="{8B95CE21-4B97-4569-B2E2-A6723A4DFA9E}" sibTransId="{078DC834-11A7-494C-BA5E-5AF3EC44D484}"/>
    <dgm:cxn modelId="{511ACC21-084F-43D0-A608-322C6565BBCB}" srcId="{B45549C2-2DA6-4CFD-B147-C579E798B91E}" destId="{DD791A26-246F-43AA-B266-DB46FB600CC4}" srcOrd="0" destOrd="0" parTransId="{21996494-1A56-4660-901A-74EFD5A460AB}" sibTransId="{59A52278-9CCD-4C55-95E9-43E881F4AB72}"/>
    <dgm:cxn modelId="{9F43E95F-9F6B-424C-9158-FDA270015969}" type="presOf" srcId="{8F2F7CD1-38A8-40BF-BFFD-C6094B6D9E8E}" destId="{EDB00347-5613-499A-A13F-1209C96B7B8E}" srcOrd="0" destOrd="0" presId="urn:microsoft.com/office/officeart/2005/8/layout/process4"/>
    <dgm:cxn modelId="{17064B41-C599-4965-9369-AC25460A0EFE}" type="presOf" srcId="{E1F481C7-2F72-401F-B4AC-B3C5F2C1E48C}" destId="{5233D77D-BD0C-4E16-93FF-9A0458BBC609}" srcOrd="0" destOrd="0" presId="urn:microsoft.com/office/officeart/2005/8/layout/process4"/>
    <dgm:cxn modelId="{EE83394E-708D-46F5-97CA-587FCBD559C3}" srcId="{DD791A26-246F-43AA-B266-DB46FB600CC4}" destId="{C03CC892-C729-4281-9A96-078C2F01CF4A}" srcOrd="3" destOrd="0" parTransId="{C9B62079-3155-4DF3-8456-FEF9248A5BC3}" sibTransId="{B53406EE-1579-4573-A65F-FE44A23B294F}"/>
    <dgm:cxn modelId="{47A55C7F-2C66-475C-9AA2-5E1FB6F08FAD}" type="presOf" srcId="{DD791A26-246F-43AA-B266-DB46FB600CC4}" destId="{7D9FF34C-957E-4438-8F6B-ABC268CDF48F}" srcOrd="0" destOrd="0" presId="urn:microsoft.com/office/officeart/2005/8/layout/process4"/>
    <dgm:cxn modelId="{BD107497-4FE1-4E2C-B49F-B198EA8710C1}" type="presOf" srcId="{10F71F3B-5A90-49D2-BD4A-3B06C8CB12F2}" destId="{ADBC3404-F759-494A-8F92-4C5C5D81A8E2}" srcOrd="0" destOrd="0" presId="urn:microsoft.com/office/officeart/2005/8/layout/process4"/>
    <dgm:cxn modelId="{A6D0DDA3-E399-45D2-BDBE-14F4741D5A50}" type="presOf" srcId="{C03CC892-C729-4281-9A96-078C2F01CF4A}" destId="{FA29A4C5-1CAC-45B2-BDCC-9BBC37441099}" srcOrd="0" destOrd="0" presId="urn:microsoft.com/office/officeart/2005/8/layout/process4"/>
    <dgm:cxn modelId="{711EE2A8-81A3-4650-9244-CF04685CDD85}" srcId="{B45549C2-2DA6-4CFD-B147-C579E798B91E}" destId="{8F2F7CD1-38A8-40BF-BFFD-C6094B6D9E8E}" srcOrd="1" destOrd="0" parTransId="{28ED6D25-4E64-491E-AB02-0C44655BF227}" sibTransId="{F6993CA2-5AEE-469E-BA86-A863572233AB}"/>
    <dgm:cxn modelId="{A63112AA-F024-4B95-A107-31F32E44DD46}" type="presOf" srcId="{DD791A26-246F-43AA-B266-DB46FB600CC4}" destId="{C48668DA-F869-4D9C-8DD4-A3D64F9C6B6F}" srcOrd="1" destOrd="0" presId="urn:microsoft.com/office/officeart/2005/8/layout/process4"/>
    <dgm:cxn modelId="{132FDCB4-7F07-4E8F-A64A-D1412066E24D}" type="presOf" srcId="{985F3A78-2F90-42AF-885A-ADA994B45053}" destId="{88A95D2C-615A-47DE-BCED-40709DD97C84}" srcOrd="0" destOrd="0" presId="urn:microsoft.com/office/officeart/2005/8/layout/process4"/>
    <dgm:cxn modelId="{4AA91AB8-057A-4BA3-B499-BD511859B551}" type="presOf" srcId="{B45549C2-2DA6-4CFD-B147-C579E798B91E}" destId="{56439CE0-31BD-4EA8-B8CC-302109F5988B}" srcOrd="0" destOrd="0" presId="urn:microsoft.com/office/officeart/2005/8/layout/process4"/>
    <dgm:cxn modelId="{E8919C83-0196-40EA-8EFA-E33AD331C2B1}" type="presParOf" srcId="{56439CE0-31BD-4EA8-B8CC-302109F5988B}" destId="{C45F2F15-DAFF-40D1-BC1E-91B61738E2C8}" srcOrd="0" destOrd="0" presId="urn:microsoft.com/office/officeart/2005/8/layout/process4"/>
    <dgm:cxn modelId="{96536AE4-F0E7-4041-B577-EFF8809930AB}" type="presParOf" srcId="{C45F2F15-DAFF-40D1-BC1E-91B61738E2C8}" destId="{EDB00347-5613-499A-A13F-1209C96B7B8E}" srcOrd="0" destOrd="0" presId="urn:microsoft.com/office/officeart/2005/8/layout/process4"/>
    <dgm:cxn modelId="{FFE7A778-6835-4996-A442-1A967B88D2B2}" type="presParOf" srcId="{56439CE0-31BD-4EA8-B8CC-302109F5988B}" destId="{C202169E-2DE4-41A9-8233-37097F2E0B7E}" srcOrd="1" destOrd="0" presId="urn:microsoft.com/office/officeart/2005/8/layout/process4"/>
    <dgm:cxn modelId="{964FB2D3-B4E5-420A-BC91-6D5C70E4F2C6}" type="presParOf" srcId="{56439CE0-31BD-4EA8-B8CC-302109F5988B}" destId="{640612B8-D6B8-4348-963F-CE8C90CCFC3E}" srcOrd="2" destOrd="0" presId="urn:microsoft.com/office/officeart/2005/8/layout/process4"/>
    <dgm:cxn modelId="{32E3DB20-C56F-4DFA-B146-B66C06CBAECC}" type="presParOf" srcId="{640612B8-D6B8-4348-963F-CE8C90CCFC3E}" destId="{7D9FF34C-957E-4438-8F6B-ABC268CDF48F}" srcOrd="0" destOrd="0" presId="urn:microsoft.com/office/officeart/2005/8/layout/process4"/>
    <dgm:cxn modelId="{2D9921FE-7ACA-417B-9FD5-8AFDC8274514}" type="presParOf" srcId="{640612B8-D6B8-4348-963F-CE8C90CCFC3E}" destId="{C48668DA-F869-4D9C-8DD4-A3D64F9C6B6F}" srcOrd="1" destOrd="0" presId="urn:microsoft.com/office/officeart/2005/8/layout/process4"/>
    <dgm:cxn modelId="{D460A953-E769-4EE0-A7C5-6C49C3872F13}" type="presParOf" srcId="{640612B8-D6B8-4348-963F-CE8C90CCFC3E}" destId="{A3815B98-167F-4026-872E-33BBC4493B1C}" srcOrd="2" destOrd="0" presId="urn:microsoft.com/office/officeart/2005/8/layout/process4"/>
    <dgm:cxn modelId="{BFBE738E-CFE4-4E43-913D-F5AF261E03D7}" type="presParOf" srcId="{A3815B98-167F-4026-872E-33BBC4493B1C}" destId="{88A95D2C-615A-47DE-BCED-40709DD97C84}" srcOrd="0" destOrd="0" presId="urn:microsoft.com/office/officeart/2005/8/layout/process4"/>
    <dgm:cxn modelId="{B59CD160-E9CF-4805-BD69-3E289051D6E9}" type="presParOf" srcId="{A3815B98-167F-4026-872E-33BBC4493B1C}" destId="{ADBC3404-F759-494A-8F92-4C5C5D81A8E2}" srcOrd="1" destOrd="0" presId="urn:microsoft.com/office/officeart/2005/8/layout/process4"/>
    <dgm:cxn modelId="{6B95E011-E1B4-448B-A977-4DC6D5239CC6}" type="presParOf" srcId="{A3815B98-167F-4026-872E-33BBC4493B1C}" destId="{5233D77D-BD0C-4E16-93FF-9A0458BBC609}" srcOrd="2" destOrd="0" presId="urn:microsoft.com/office/officeart/2005/8/layout/process4"/>
    <dgm:cxn modelId="{EDEC043A-E24E-4B08-A523-82D33165843B}" type="presParOf" srcId="{A3815B98-167F-4026-872E-33BBC4493B1C}" destId="{FA29A4C5-1CAC-45B2-BDCC-9BBC37441099}"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53919-87B1-424C-B007-39744E461B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92F04E-5146-46BE-B4D2-7AFC6FFCBE06}">
      <dgm:prSet custT="1"/>
      <dgm:spPr/>
      <dgm:t>
        <a:bodyPr/>
        <a:lstStyle/>
        <a:p>
          <a:r>
            <a:rPr lang="en-GB" sz="1600" dirty="0">
              <a:solidFill>
                <a:schemeClr val="tx1"/>
              </a:solidFill>
            </a:rPr>
            <a:t>These slides are intended to provide an overview of the scheme regulations and should not be regarded as a complete guide</a:t>
          </a:r>
          <a:endParaRPr lang="en-US" sz="1600" dirty="0">
            <a:solidFill>
              <a:schemeClr val="tx1"/>
            </a:solidFill>
          </a:endParaRPr>
        </a:p>
      </dgm:t>
    </dgm:pt>
    <dgm:pt modelId="{B06D45A5-7158-434A-88F4-1517E7B070C1}" type="parTrans" cxnId="{2428B37B-0F3C-4B43-BAC5-8EF0E98A5631}">
      <dgm:prSet/>
      <dgm:spPr/>
      <dgm:t>
        <a:bodyPr/>
        <a:lstStyle/>
        <a:p>
          <a:endParaRPr lang="en-US" sz="1400"/>
        </a:p>
      </dgm:t>
    </dgm:pt>
    <dgm:pt modelId="{567A9F4B-21D2-4AA3-B92E-D0432149306A}" type="sibTrans" cxnId="{2428B37B-0F3C-4B43-BAC5-8EF0E98A5631}">
      <dgm:prSet/>
      <dgm:spPr/>
      <dgm:t>
        <a:bodyPr/>
        <a:lstStyle/>
        <a:p>
          <a:endParaRPr lang="en-US" sz="1400"/>
        </a:p>
      </dgm:t>
    </dgm:pt>
    <dgm:pt modelId="{9AB8C7CC-06F6-4E15-AB98-A63884CD52DE}">
      <dgm:prSet custT="1"/>
      <dgm:spPr/>
      <dgm:t>
        <a:bodyPr/>
        <a:lstStyle/>
        <a:p>
          <a:r>
            <a:rPr lang="en-GB" sz="1600">
              <a:solidFill>
                <a:schemeClr val="tx1"/>
              </a:solidFill>
            </a:rPr>
            <a:t>Please note that it is the responsibility of each FRA to apply the rules of the pension scheme in accordance with their interpretation of the scheme and to obtain legal advice where they consider this is necessary. </a:t>
          </a:r>
          <a:endParaRPr lang="en-US" sz="1600">
            <a:solidFill>
              <a:schemeClr val="tx1"/>
            </a:solidFill>
          </a:endParaRPr>
        </a:p>
      </dgm:t>
    </dgm:pt>
    <dgm:pt modelId="{EE1EF92F-8B16-41C3-9AF8-BBF2618F6DDD}" type="parTrans" cxnId="{380948BC-E3BA-46EE-AD81-10C830655AA0}">
      <dgm:prSet/>
      <dgm:spPr/>
      <dgm:t>
        <a:bodyPr/>
        <a:lstStyle/>
        <a:p>
          <a:endParaRPr lang="en-US" sz="1400"/>
        </a:p>
      </dgm:t>
    </dgm:pt>
    <dgm:pt modelId="{64DF3A65-8E1D-4ADB-9106-2CCBAF6F9457}" type="sibTrans" cxnId="{380948BC-E3BA-46EE-AD81-10C830655AA0}">
      <dgm:prSet/>
      <dgm:spPr/>
      <dgm:t>
        <a:bodyPr/>
        <a:lstStyle/>
        <a:p>
          <a:endParaRPr lang="en-US" sz="1400"/>
        </a:p>
      </dgm:t>
    </dgm:pt>
    <dgm:pt modelId="{F21E2F59-79F9-4E41-926C-B64CE21FE92B}">
      <dgm:prSet custT="1"/>
      <dgm:spPr/>
      <dgm:t>
        <a:bodyPr/>
        <a:lstStyle/>
        <a:p>
          <a:r>
            <a:rPr lang="en-GB" sz="1600" dirty="0">
              <a:solidFill>
                <a:schemeClr val="tx1"/>
              </a:solidFill>
            </a:rPr>
            <a:t>The information contained in these slides have been provided to give some guidance on the rules of the pension scheme, however they should be used only as an </a:t>
          </a:r>
          <a:r>
            <a:rPr lang="en-GB" sz="1600" u="sng" dirty="0">
              <a:solidFill>
                <a:schemeClr val="tx1"/>
              </a:solidFill>
            </a:rPr>
            <a:t>informal view</a:t>
          </a:r>
          <a:r>
            <a:rPr lang="en-GB" sz="1600" dirty="0">
              <a:solidFill>
                <a:schemeClr val="tx1"/>
              </a:solidFill>
            </a:rPr>
            <a:t> of the interpretation of the firefighters' pension scheme as only a Court can provide a definitive interpretation of legislation.</a:t>
          </a:r>
          <a:endParaRPr lang="en-US" sz="1600" dirty="0">
            <a:solidFill>
              <a:schemeClr val="tx1"/>
            </a:solidFill>
          </a:endParaRPr>
        </a:p>
      </dgm:t>
    </dgm:pt>
    <dgm:pt modelId="{6047C5FD-EF65-4EEB-B2F7-ADC7815EEB02}" type="parTrans" cxnId="{FB0F77B9-4AC9-44C8-B100-39370863B9DE}">
      <dgm:prSet/>
      <dgm:spPr/>
      <dgm:t>
        <a:bodyPr/>
        <a:lstStyle/>
        <a:p>
          <a:endParaRPr lang="en-US" sz="1400"/>
        </a:p>
      </dgm:t>
    </dgm:pt>
    <dgm:pt modelId="{DEDAB2EF-DF4F-4492-83D5-6028A4567C35}" type="sibTrans" cxnId="{FB0F77B9-4AC9-44C8-B100-39370863B9DE}">
      <dgm:prSet/>
      <dgm:spPr/>
      <dgm:t>
        <a:bodyPr/>
        <a:lstStyle/>
        <a:p>
          <a:endParaRPr lang="en-US" sz="1400"/>
        </a:p>
      </dgm:t>
    </dgm:pt>
    <dgm:pt modelId="{70E07A0D-C343-491D-A2DC-CFD4D8AA58EC}" type="pres">
      <dgm:prSet presAssocID="{F1A53919-87B1-424C-B007-39744E461B6C}" presName="linear" presStyleCnt="0">
        <dgm:presLayoutVars>
          <dgm:animLvl val="lvl"/>
          <dgm:resizeHandles val="exact"/>
        </dgm:presLayoutVars>
      </dgm:prSet>
      <dgm:spPr/>
    </dgm:pt>
    <dgm:pt modelId="{83D11334-28DE-4D63-8B48-30B18093A658}" type="pres">
      <dgm:prSet presAssocID="{9892F04E-5146-46BE-B4D2-7AFC6FFCBE06}" presName="parentText" presStyleLbl="node1" presStyleIdx="0" presStyleCnt="3">
        <dgm:presLayoutVars>
          <dgm:chMax val="0"/>
          <dgm:bulletEnabled val="1"/>
        </dgm:presLayoutVars>
      </dgm:prSet>
      <dgm:spPr/>
    </dgm:pt>
    <dgm:pt modelId="{C0E14EB4-1EE6-4319-B610-B30902FF84CE}" type="pres">
      <dgm:prSet presAssocID="{567A9F4B-21D2-4AA3-B92E-D0432149306A}" presName="spacer" presStyleCnt="0"/>
      <dgm:spPr/>
    </dgm:pt>
    <dgm:pt modelId="{9C9156E1-D452-4776-9B2C-90E94F9E3838}" type="pres">
      <dgm:prSet presAssocID="{9AB8C7CC-06F6-4E15-AB98-A63884CD52DE}" presName="parentText" presStyleLbl="node1" presStyleIdx="1" presStyleCnt="3">
        <dgm:presLayoutVars>
          <dgm:chMax val="0"/>
          <dgm:bulletEnabled val="1"/>
        </dgm:presLayoutVars>
      </dgm:prSet>
      <dgm:spPr/>
    </dgm:pt>
    <dgm:pt modelId="{3B983864-ECB9-46B5-9B03-4D8322B991E1}" type="pres">
      <dgm:prSet presAssocID="{64DF3A65-8E1D-4ADB-9106-2CCBAF6F9457}" presName="spacer" presStyleCnt="0"/>
      <dgm:spPr/>
    </dgm:pt>
    <dgm:pt modelId="{D4C2DEEC-2C4A-4026-9D2A-7327E6B9694D}" type="pres">
      <dgm:prSet presAssocID="{F21E2F59-79F9-4E41-926C-B64CE21FE92B}" presName="parentText" presStyleLbl="node1" presStyleIdx="2" presStyleCnt="3">
        <dgm:presLayoutVars>
          <dgm:chMax val="0"/>
          <dgm:bulletEnabled val="1"/>
        </dgm:presLayoutVars>
      </dgm:prSet>
      <dgm:spPr/>
    </dgm:pt>
  </dgm:ptLst>
  <dgm:cxnLst>
    <dgm:cxn modelId="{867E2B19-C4E2-4EFA-B2A1-B1397E2576C5}" type="presOf" srcId="{9AB8C7CC-06F6-4E15-AB98-A63884CD52DE}" destId="{9C9156E1-D452-4776-9B2C-90E94F9E3838}" srcOrd="0" destOrd="0" presId="urn:microsoft.com/office/officeart/2005/8/layout/vList2"/>
    <dgm:cxn modelId="{0F8A614A-8705-497E-9EAE-C178CD24656D}" type="presOf" srcId="{9892F04E-5146-46BE-B4D2-7AFC6FFCBE06}" destId="{83D11334-28DE-4D63-8B48-30B18093A658}" srcOrd="0" destOrd="0" presId="urn:microsoft.com/office/officeart/2005/8/layout/vList2"/>
    <dgm:cxn modelId="{2428B37B-0F3C-4B43-BAC5-8EF0E98A5631}" srcId="{F1A53919-87B1-424C-B007-39744E461B6C}" destId="{9892F04E-5146-46BE-B4D2-7AFC6FFCBE06}" srcOrd="0" destOrd="0" parTransId="{B06D45A5-7158-434A-88F4-1517E7B070C1}" sibTransId="{567A9F4B-21D2-4AA3-B92E-D0432149306A}"/>
    <dgm:cxn modelId="{A6E358A3-A1AE-4A9A-BEEE-81AA5BB549BC}" type="presOf" srcId="{F21E2F59-79F9-4E41-926C-B64CE21FE92B}" destId="{D4C2DEEC-2C4A-4026-9D2A-7327E6B9694D}" srcOrd="0" destOrd="0" presId="urn:microsoft.com/office/officeart/2005/8/layout/vList2"/>
    <dgm:cxn modelId="{FB0F77B9-4AC9-44C8-B100-39370863B9DE}" srcId="{F1A53919-87B1-424C-B007-39744E461B6C}" destId="{F21E2F59-79F9-4E41-926C-B64CE21FE92B}" srcOrd="2" destOrd="0" parTransId="{6047C5FD-EF65-4EEB-B2F7-ADC7815EEB02}" sibTransId="{DEDAB2EF-DF4F-4492-83D5-6028A4567C35}"/>
    <dgm:cxn modelId="{380948BC-E3BA-46EE-AD81-10C830655AA0}" srcId="{F1A53919-87B1-424C-B007-39744E461B6C}" destId="{9AB8C7CC-06F6-4E15-AB98-A63884CD52DE}" srcOrd="1" destOrd="0" parTransId="{EE1EF92F-8B16-41C3-9AF8-BBF2618F6DDD}" sibTransId="{64DF3A65-8E1D-4ADB-9106-2CCBAF6F9457}"/>
    <dgm:cxn modelId="{CC0328C1-3A56-4C89-B618-D0769DAB3679}" type="presOf" srcId="{F1A53919-87B1-424C-B007-39744E461B6C}" destId="{70E07A0D-C343-491D-A2DC-CFD4D8AA58EC}" srcOrd="0" destOrd="0" presId="urn:microsoft.com/office/officeart/2005/8/layout/vList2"/>
    <dgm:cxn modelId="{974BC6DC-FD47-45D0-95A4-7DD9D57F456D}" type="presParOf" srcId="{70E07A0D-C343-491D-A2DC-CFD4D8AA58EC}" destId="{83D11334-28DE-4D63-8B48-30B18093A658}" srcOrd="0" destOrd="0" presId="urn:microsoft.com/office/officeart/2005/8/layout/vList2"/>
    <dgm:cxn modelId="{506E1E89-A62A-444B-92A5-2A0EC0E9A2E5}" type="presParOf" srcId="{70E07A0D-C343-491D-A2DC-CFD4D8AA58EC}" destId="{C0E14EB4-1EE6-4319-B610-B30902FF84CE}" srcOrd="1" destOrd="0" presId="urn:microsoft.com/office/officeart/2005/8/layout/vList2"/>
    <dgm:cxn modelId="{4C865F8E-D1D5-4CCB-8EDB-74001C166B77}" type="presParOf" srcId="{70E07A0D-C343-491D-A2DC-CFD4D8AA58EC}" destId="{9C9156E1-D452-4776-9B2C-90E94F9E3838}" srcOrd="2" destOrd="0" presId="urn:microsoft.com/office/officeart/2005/8/layout/vList2"/>
    <dgm:cxn modelId="{7AC5C8CD-64B3-4A84-967A-BD4380ACDC6C}" type="presParOf" srcId="{70E07A0D-C343-491D-A2DC-CFD4D8AA58EC}" destId="{3B983864-ECB9-46B5-9B03-4D8322B991E1}" srcOrd="3" destOrd="0" presId="urn:microsoft.com/office/officeart/2005/8/layout/vList2"/>
    <dgm:cxn modelId="{01A29CD5-E606-4C70-85D3-7F74422BEA7B}" type="presParOf" srcId="{70E07A0D-C343-491D-A2DC-CFD4D8AA58EC}" destId="{D4C2DEEC-2C4A-4026-9D2A-7327E6B969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0C6B18-DA36-4389-BD3F-4DB1A042EDC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D8ACBB77-71C1-4C1B-B2A1-AACA2194262A}">
      <dgm:prSet phldrT="[Text]" custT="1"/>
      <dgm:spPr>
        <a:solidFill>
          <a:srgbClr val="830F8F"/>
        </a:solidFill>
      </dgm:spPr>
      <dgm:t>
        <a:bodyPr/>
        <a:lstStyle/>
        <a:p>
          <a:r>
            <a:rPr lang="en-GB" sz="1200" dirty="0"/>
            <a:t>Queries and Re-Issuing ABS</a:t>
          </a:r>
        </a:p>
        <a:p>
          <a:r>
            <a:rPr lang="en-GB" sz="1200" dirty="0"/>
            <a:t>Pension Savings Statements</a:t>
          </a:r>
        </a:p>
        <a:p>
          <a:r>
            <a:rPr lang="en-GB" sz="1200" dirty="0"/>
            <a:t>TPR scheme return</a:t>
          </a:r>
        </a:p>
        <a:p>
          <a:r>
            <a:rPr lang="en-GB" sz="1200" dirty="0"/>
            <a:t>TPR admin and governance</a:t>
          </a:r>
        </a:p>
      </dgm:t>
    </dgm:pt>
    <dgm:pt modelId="{CD652E39-9854-4AED-A327-C2E6D651BE39}" type="parTrans" cxnId="{1B768425-2788-4F85-9FB2-8C1B9199BE4A}">
      <dgm:prSet/>
      <dgm:spPr/>
      <dgm:t>
        <a:bodyPr/>
        <a:lstStyle/>
        <a:p>
          <a:endParaRPr lang="en-GB"/>
        </a:p>
      </dgm:t>
    </dgm:pt>
    <dgm:pt modelId="{C9B79719-8CBF-4FE0-BA3F-1F832FB062A6}" type="sibTrans" cxnId="{1B768425-2788-4F85-9FB2-8C1B9199BE4A}">
      <dgm:prSet/>
      <dgm:spPr/>
      <dgm:t>
        <a:bodyPr/>
        <a:lstStyle/>
        <a:p>
          <a:endParaRPr lang="en-GB"/>
        </a:p>
      </dgm:t>
    </dgm:pt>
    <dgm:pt modelId="{66EF7022-5DD0-4CE5-890E-1F8B956BE03B}">
      <dgm:prSet phldrT="[Text]"/>
      <dgm:spPr/>
      <dgm:t>
        <a:bodyPr/>
        <a:lstStyle/>
        <a:p>
          <a:r>
            <a:rPr lang="en-GB" dirty="0"/>
            <a:t>September to December</a:t>
          </a:r>
        </a:p>
      </dgm:t>
    </dgm:pt>
    <dgm:pt modelId="{3362ECCC-8C22-457D-8681-D5B81C222948}" type="parTrans" cxnId="{88293A68-5DFE-46A6-A5A7-A08D579343B3}">
      <dgm:prSet/>
      <dgm:spPr/>
      <dgm:t>
        <a:bodyPr/>
        <a:lstStyle/>
        <a:p>
          <a:endParaRPr lang="en-GB"/>
        </a:p>
      </dgm:t>
    </dgm:pt>
    <dgm:pt modelId="{86D7B635-C236-4DD2-AF5B-C4D1CD2809A7}" type="sibTrans" cxnId="{88293A68-5DFE-46A6-A5A7-A08D579343B3}">
      <dgm:prSet/>
      <dgm:spPr/>
      <dgm:t>
        <a:bodyPr/>
        <a:lstStyle/>
        <a:p>
          <a:endParaRPr lang="en-GB"/>
        </a:p>
      </dgm:t>
    </dgm:pt>
    <dgm:pt modelId="{6B0CDAAA-EBCE-47BF-A627-6DABE72213EA}">
      <dgm:prSet phldrT="[Text]"/>
      <dgm:spPr>
        <a:solidFill>
          <a:srgbClr val="830F8F"/>
        </a:solidFill>
      </dgm:spPr>
      <dgm:t>
        <a:bodyPr/>
        <a:lstStyle/>
        <a:p>
          <a:r>
            <a:rPr lang="en-GB" dirty="0"/>
            <a:t>VSP Tax payments</a:t>
          </a:r>
        </a:p>
        <a:p>
          <a:r>
            <a:rPr lang="en-GB" dirty="0"/>
            <a:t>Data preparation scheme </a:t>
          </a:r>
          <a:r>
            <a:rPr lang="en-GB" dirty="0" err="1"/>
            <a:t>yr</a:t>
          </a:r>
          <a:r>
            <a:rPr lang="en-GB" dirty="0"/>
            <a:t> end</a:t>
          </a:r>
        </a:p>
      </dgm:t>
    </dgm:pt>
    <dgm:pt modelId="{F45F726B-652A-4A33-8823-249084CAC8C9}" type="parTrans" cxnId="{092DAB8C-294A-4BEB-B75A-49C4DEE039EB}">
      <dgm:prSet/>
      <dgm:spPr/>
      <dgm:t>
        <a:bodyPr/>
        <a:lstStyle/>
        <a:p>
          <a:endParaRPr lang="en-GB"/>
        </a:p>
      </dgm:t>
    </dgm:pt>
    <dgm:pt modelId="{C1D61915-453E-47C8-9BFE-945D7EFA17DD}" type="sibTrans" cxnId="{092DAB8C-294A-4BEB-B75A-49C4DEE039EB}">
      <dgm:prSet/>
      <dgm:spPr/>
      <dgm:t>
        <a:bodyPr/>
        <a:lstStyle/>
        <a:p>
          <a:endParaRPr lang="en-GB"/>
        </a:p>
      </dgm:t>
    </dgm:pt>
    <dgm:pt modelId="{FECD9A6F-5E12-43F6-A376-FA4C4C16655D}">
      <dgm:prSet phldrT="[Text]"/>
      <dgm:spPr/>
      <dgm:t>
        <a:bodyPr/>
        <a:lstStyle/>
        <a:p>
          <a:pPr algn="r"/>
          <a:r>
            <a:rPr lang="en-GB" dirty="0"/>
            <a:t>January to March</a:t>
          </a:r>
        </a:p>
      </dgm:t>
    </dgm:pt>
    <dgm:pt modelId="{28AA8074-0E95-43A6-9B86-A3F7AC0D64D4}" type="parTrans" cxnId="{10AAD282-A153-410F-ACEF-FF056424F0F6}">
      <dgm:prSet/>
      <dgm:spPr/>
      <dgm:t>
        <a:bodyPr/>
        <a:lstStyle/>
        <a:p>
          <a:endParaRPr lang="en-GB"/>
        </a:p>
      </dgm:t>
    </dgm:pt>
    <dgm:pt modelId="{5914BCF7-A8EE-4C46-BD2A-2E4CA38325AE}" type="sibTrans" cxnId="{10AAD282-A153-410F-ACEF-FF056424F0F6}">
      <dgm:prSet/>
      <dgm:spPr/>
      <dgm:t>
        <a:bodyPr/>
        <a:lstStyle/>
        <a:p>
          <a:endParaRPr lang="en-GB"/>
        </a:p>
      </dgm:t>
    </dgm:pt>
    <dgm:pt modelId="{277C8F23-76E4-4A92-84A3-96E56DDA2323}">
      <dgm:prSet phldrT="[Text]"/>
      <dgm:spPr>
        <a:solidFill>
          <a:srgbClr val="830F8F"/>
        </a:solidFill>
      </dgm:spPr>
      <dgm:t>
        <a:bodyPr/>
        <a:lstStyle/>
        <a:p>
          <a:r>
            <a:rPr lang="en-GB" dirty="0"/>
            <a:t>Scheme year start</a:t>
          </a:r>
        </a:p>
        <a:p>
          <a:r>
            <a:rPr lang="en-GB" dirty="0"/>
            <a:t>ABS Preparation</a:t>
          </a:r>
        </a:p>
        <a:p>
          <a:r>
            <a:rPr lang="en-GB" dirty="0"/>
            <a:t>Pension </a:t>
          </a:r>
          <a:r>
            <a:rPr lang="en-GB" dirty="0" err="1"/>
            <a:t>Incs</a:t>
          </a:r>
          <a:r>
            <a:rPr lang="en-GB" dirty="0"/>
            <a:t> and CARE </a:t>
          </a:r>
          <a:r>
            <a:rPr lang="en-GB" dirty="0" err="1"/>
            <a:t>reval</a:t>
          </a:r>
          <a:endParaRPr lang="en-GB" dirty="0"/>
        </a:p>
      </dgm:t>
    </dgm:pt>
    <dgm:pt modelId="{62E424DA-DCFF-4F9B-8E95-51080F13CADC}" type="parTrans" cxnId="{DF095C4E-F838-4D6E-AFCF-A4C54DAC8E17}">
      <dgm:prSet/>
      <dgm:spPr/>
      <dgm:t>
        <a:bodyPr/>
        <a:lstStyle/>
        <a:p>
          <a:endParaRPr lang="en-GB"/>
        </a:p>
      </dgm:t>
    </dgm:pt>
    <dgm:pt modelId="{813CFEE9-1671-4693-A395-3BB802601536}" type="sibTrans" cxnId="{DF095C4E-F838-4D6E-AFCF-A4C54DAC8E17}">
      <dgm:prSet/>
      <dgm:spPr/>
      <dgm:t>
        <a:bodyPr/>
        <a:lstStyle/>
        <a:p>
          <a:endParaRPr lang="en-GB"/>
        </a:p>
      </dgm:t>
    </dgm:pt>
    <dgm:pt modelId="{115329D4-D5D4-4CFF-93A8-299E099B986A}">
      <dgm:prSet phldrT="[Text]"/>
      <dgm:spPr/>
      <dgm:t>
        <a:bodyPr/>
        <a:lstStyle/>
        <a:p>
          <a:pPr algn="r"/>
          <a:r>
            <a:rPr lang="en-GB" dirty="0"/>
            <a:t>April to June</a:t>
          </a:r>
        </a:p>
      </dgm:t>
    </dgm:pt>
    <dgm:pt modelId="{256C4F5E-BD0F-41EA-A7ED-0A897A4E6C1C}" type="parTrans" cxnId="{F99CD3E7-0E87-49A3-B45B-1E9A857B66DE}">
      <dgm:prSet/>
      <dgm:spPr/>
      <dgm:t>
        <a:bodyPr/>
        <a:lstStyle/>
        <a:p>
          <a:endParaRPr lang="en-GB"/>
        </a:p>
      </dgm:t>
    </dgm:pt>
    <dgm:pt modelId="{1782C698-D5C7-4912-8EC1-8E152760F3CC}" type="sibTrans" cxnId="{F99CD3E7-0E87-49A3-B45B-1E9A857B66DE}">
      <dgm:prSet/>
      <dgm:spPr/>
      <dgm:t>
        <a:bodyPr/>
        <a:lstStyle/>
        <a:p>
          <a:endParaRPr lang="en-GB"/>
        </a:p>
      </dgm:t>
    </dgm:pt>
    <dgm:pt modelId="{308631CD-3ED5-49AE-B0D8-E239249C28B5}">
      <dgm:prSet phldrT="[Text]"/>
      <dgm:spPr>
        <a:solidFill>
          <a:srgbClr val="830F8F"/>
        </a:solidFill>
      </dgm:spPr>
      <dgm:t>
        <a:bodyPr/>
        <a:lstStyle/>
        <a:p>
          <a:endParaRPr lang="en-GB" dirty="0"/>
        </a:p>
        <a:p>
          <a:r>
            <a:rPr lang="en-GB" dirty="0"/>
            <a:t>Employer data deadline</a:t>
          </a:r>
        </a:p>
        <a:p>
          <a:r>
            <a:rPr lang="en-GB" dirty="0"/>
            <a:t>MSP deadline</a:t>
          </a:r>
        </a:p>
        <a:p>
          <a:r>
            <a:rPr lang="en-GB" dirty="0"/>
            <a:t>ABS issue</a:t>
          </a:r>
        </a:p>
        <a:p>
          <a:endParaRPr lang="en-GB" dirty="0"/>
        </a:p>
      </dgm:t>
    </dgm:pt>
    <dgm:pt modelId="{40D75237-8830-49F5-89A4-228515418911}" type="parTrans" cxnId="{EE941C07-A8D7-4102-B1D9-24CFA4E2E95D}">
      <dgm:prSet/>
      <dgm:spPr/>
      <dgm:t>
        <a:bodyPr/>
        <a:lstStyle/>
        <a:p>
          <a:endParaRPr lang="en-GB"/>
        </a:p>
      </dgm:t>
    </dgm:pt>
    <dgm:pt modelId="{122A65D1-47D8-4607-9C8D-B01C6FF812FA}" type="sibTrans" cxnId="{EE941C07-A8D7-4102-B1D9-24CFA4E2E95D}">
      <dgm:prSet/>
      <dgm:spPr/>
      <dgm:t>
        <a:bodyPr/>
        <a:lstStyle/>
        <a:p>
          <a:endParaRPr lang="en-GB"/>
        </a:p>
      </dgm:t>
    </dgm:pt>
    <dgm:pt modelId="{B7D8F248-9A30-4BC1-9E5D-B61F5E8B00F3}">
      <dgm:prSet phldrT="[Text]"/>
      <dgm:spPr/>
      <dgm:t>
        <a:bodyPr/>
        <a:lstStyle/>
        <a:p>
          <a:r>
            <a:rPr lang="en-GB" dirty="0"/>
            <a:t>June to August</a:t>
          </a:r>
        </a:p>
      </dgm:t>
    </dgm:pt>
    <dgm:pt modelId="{63C9187C-4F1D-4613-948B-EC770848B6D1}" type="parTrans" cxnId="{44FDAEB8-020F-4869-8124-E247CF4F83E3}">
      <dgm:prSet/>
      <dgm:spPr/>
      <dgm:t>
        <a:bodyPr/>
        <a:lstStyle/>
        <a:p>
          <a:endParaRPr lang="en-GB"/>
        </a:p>
      </dgm:t>
    </dgm:pt>
    <dgm:pt modelId="{D3E52D98-69EF-4143-943B-17F414DE1A14}" type="sibTrans" cxnId="{44FDAEB8-020F-4869-8124-E247CF4F83E3}">
      <dgm:prSet/>
      <dgm:spPr/>
      <dgm:t>
        <a:bodyPr/>
        <a:lstStyle/>
        <a:p>
          <a:endParaRPr lang="en-GB"/>
        </a:p>
      </dgm:t>
    </dgm:pt>
    <dgm:pt modelId="{68BD00AE-E9E9-46C6-936A-7468B2C3CEE5}" type="pres">
      <dgm:prSet presAssocID="{300C6B18-DA36-4389-BD3F-4DB1A042EDC5}" presName="cycleMatrixDiagram" presStyleCnt="0">
        <dgm:presLayoutVars>
          <dgm:chMax val="1"/>
          <dgm:dir/>
          <dgm:animLvl val="lvl"/>
          <dgm:resizeHandles val="exact"/>
        </dgm:presLayoutVars>
      </dgm:prSet>
      <dgm:spPr/>
    </dgm:pt>
    <dgm:pt modelId="{97B627A2-672A-45E5-B7A1-F26E18A9811C}" type="pres">
      <dgm:prSet presAssocID="{300C6B18-DA36-4389-BD3F-4DB1A042EDC5}" presName="children" presStyleCnt="0"/>
      <dgm:spPr/>
    </dgm:pt>
    <dgm:pt modelId="{0255C072-F7A9-4623-8A89-CA8A2F86D0D3}" type="pres">
      <dgm:prSet presAssocID="{300C6B18-DA36-4389-BD3F-4DB1A042EDC5}" presName="child1group" presStyleCnt="0"/>
      <dgm:spPr/>
    </dgm:pt>
    <dgm:pt modelId="{C01A3612-9C76-409B-B5BB-60E06A1EBF5E}" type="pres">
      <dgm:prSet presAssocID="{300C6B18-DA36-4389-BD3F-4DB1A042EDC5}" presName="child1" presStyleLbl="bgAcc1" presStyleIdx="0" presStyleCnt="4" custScaleX="143441" custLinFactNeighborX="-25182" custLinFactNeighborY="-5214"/>
      <dgm:spPr/>
    </dgm:pt>
    <dgm:pt modelId="{19556694-FE8A-4898-91B7-71A418DC4C5B}" type="pres">
      <dgm:prSet presAssocID="{300C6B18-DA36-4389-BD3F-4DB1A042EDC5}" presName="child1Text" presStyleLbl="bgAcc1" presStyleIdx="0" presStyleCnt="4">
        <dgm:presLayoutVars>
          <dgm:bulletEnabled val="1"/>
        </dgm:presLayoutVars>
      </dgm:prSet>
      <dgm:spPr/>
    </dgm:pt>
    <dgm:pt modelId="{2130AD21-220B-43C1-8AE0-01A32555EC0F}" type="pres">
      <dgm:prSet presAssocID="{300C6B18-DA36-4389-BD3F-4DB1A042EDC5}" presName="child2group" presStyleCnt="0"/>
      <dgm:spPr/>
    </dgm:pt>
    <dgm:pt modelId="{2EAD5BD9-0C76-44F2-8720-B85D5536CAA9}" type="pres">
      <dgm:prSet presAssocID="{300C6B18-DA36-4389-BD3F-4DB1A042EDC5}" presName="child2" presStyleLbl="bgAcc1" presStyleIdx="1" presStyleCnt="4" custScaleX="191182" custScaleY="99741"/>
      <dgm:spPr/>
    </dgm:pt>
    <dgm:pt modelId="{989D87CF-E934-421B-B3EB-E7A5657C1CF2}" type="pres">
      <dgm:prSet presAssocID="{300C6B18-DA36-4389-BD3F-4DB1A042EDC5}" presName="child2Text" presStyleLbl="bgAcc1" presStyleIdx="1" presStyleCnt="4">
        <dgm:presLayoutVars>
          <dgm:bulletEnabled val="1"/>
        </dgm:presLayoutVars>
      </dgm:prSet>
      <dgm:spPr/>
    </dgm:pt>
    <dgm:pt modelId="{9B44C0F8-F81F-4CBA-9D74-306D5F94A43B}" type="pres">
      <dgm:prSet presAssocID="{300C6B18-DA36-4389-BD3F-4DB1A042EDC5}" presName="child3group" presStyleCnt="0"/>
      <dgm:spPr/>
    </dgm:pt>
    <dgm:pt modelId="{41958D3E-F7A3-4ABF-8D0C-EEF086E6E81A}" type="pres">
      <dgm:prSet presAssocID="{300C6B18-DA36-4389-BD3F-4DB1A042EDC5}" presName="child3" presStyleLbl="bgAcc1" presStyleIdx="2" presStyleCnt="4" custScaleX="185324" custLinFactNeighborX="7991" custLinFactNeighborY="-19236"/>
      <dgm:spPr/>
    </dgm:pt>
    <dgm:pt modelId="{E5B0E3B3-8CF0-4A60-8D78-C43AAA05B699}" type="pres">
      <dgm:prSet presAssocID="{300C6B18-DA36-4389-BD3F-4DB1A042EDC5}" presName="child3Text" presStyleLbl="bgAcc1" presStyleIdx="2" presStyleCnt="4">
        <dgm:presLayoutVars>
          <dgm:bulletEnabled val="1"/>
        </dgm:presLayoutVars>
      </dgm:prSet>
      <dgm:spPr/>
    </dgm:pt>
    <dgm:pt modelId="{EAEE2B91-640F-42FD-9DEF-E5B457CA0E9D}" type="pres">
      <dgm:prSet presAssocID="{300C6B18-DA36-4389-BD3F-4DB1A042EDC5}" presName="child4group" presStyleCnt="0"/>
      <dgm:spPr/>
    </dgm:pt>
    <dgm:pt modelId="{CF175E26-17BC-4488-9127-1E7354AC10F5}" type="pres">
      <dgm:prSet presAssocID="{300C6B18-DA36-4389-BD3F-4DB1A042EDC5}" presName="child4" presStyleLbl="bgAcc1" presStyleIdx="3" presStyleCnt="4" custScaleX="138039" custLinFactNeighborX="-29937" custLinFactNeighborY="-18026"/>
      <dgm:spPr/>
    </dgm:pt>
    <dgm:pt modelId="{A092A973-D583-4015-89B3-6C10B156AC02}" type="pres">
      <dgm:prSet presAssocID="{300C6B18-DA36-4389-BD3F-4DB1A042EDC5}" presName="child4Text" presStyleLbl="bgAcc1" presStyleIdx="3" presStyleCnt="4">
        <dgm:presLayoutVars>
          <dgm:bulletEnabled val="1"/>
        </dgm:presLayoutVars>
      </dgm:prSet>
      <dgm:spPr/>
    </dgm:pt>
    <dgm:pt modelId="{B534438C-EA17-482F-86E5-1B8333747616}" type="pres">
      <dgm:prSet presAssocID="{300C6B18-DA36-4389-BD3F-4DB1A042EDC5}" presName="childPlaceholder" presStyleCnt="0"/>
      <dgm:spPr/>
    </dgm:pt>
    <dgm:pt modelId="{AEC37465-7A90-4977-972B-23639EB508AD}" type="pres">
      <dgm:prSet presAssocID="{300C6B18-DA36-4389-BD3F-4DB1A042EDC5}" presName="circle" presStyleCnt="0"/>
      <dgm:spPr/>
    </dgm:pt>
    <dgm:pt modelId="{91FB9C03-12F7-4E52-AEF4-1BFBE8037412}" type="pres">
      <dgm:prSet presAssocID="{300C6B18-DA36-4389-BD3F-4DB1A042EDC5}" presName="quadrant1" presStyleLbl="node1" presStyleIdx="0" presStyleCnt="4">
        <dgm:presLayoutVars>
          <dgm:chMax val="1"/>
          <dgm:bulletEnabled val="1"/>
        </dgm:presLayoutVars>
      </dgm:prSet>
      <dgm:spPr/>
    </dgm:pt>
    <dgm:pt modelId="{D6B96D70-2533-4028-94CE-909CF987EF46}" type="pres">
      <dgm:prSet presAssocID="{300C6B18-DA36-4389-BD3F-4DB1A042EDC5}" presName="quadrant2" presStyleLbl="node1" presStyleIdx="1" presStyleCnt="4">
        <dgm:presLayoutVars>
          <dgm:chMax val="1"/>
          <dgm:bulletEnabled val="1"/>
        </dgm:presLayoutVars>
      </dgm:prSet>
      <dgm:spPr/>
    </dgm:pt>
    <dgm:pt modelId="{C56DB83E-76DC-4827-A074-9AD88C344197}" type="pres">
      <dgm:prSet presAssocID="{300C6B18-DA36-4389-BD3F-4DB1A042EDC5}" presName="quadrant3" presStyleLbl="node1" presStyleIdx="2" presStyleCnt="4">
        <dgm:presLayoutVars>
          <dgm:chMax val="1"/>
          <dgm:bulletEnabled val="1"/>
        </dgm:presLayoutVars>
      </dgm:prSet>
      <dgm:spPr/>
    </dgm:pt>
    <dgm:pt modelId="{180C6E08-8653-47F6-84B0-E11F66C5EF1F}" type="pres">
      <dgm:prSet presAssocID="{300C6B18-DA36-4389-BD3F-4DB1A042EDC5}" presName="quadrant4" presStyleLbl="node1" presStyleIdx="3" presStyleCnt="4" custLinFactNeighborX="2164" custLinFactNeighborY="-1533">
        <dgm:presLayoutVars>
          <dgm:chMax val="1"/>
          <dgm:bulletEnabled val="1"/>
        </dgm:presLayoutVars>
      </dgm:prSet>
      <dgm:spPr/>
    </dgm:pt>
    <dgm:pt modelId="{DCAC003D-1013-43AF-B2AE-DC5C41ADDEC4}" type="pres">
      <dgm:prSet presAssocID="{300C6B18-DA36-4389-BD3F-4DB1A042EDC5}" presName="quadrantPlaceholder" presStyleCnt="0"/>
      <dgm:spPr/>
    </dgm:pt>
    <dgm:pt modelId="{DED874FD-3972-4EA7-82A8-908BC851807B}" type="pres">
      <dgm:prSet presAssocID="{300C6B18-DA36-4389-BD3F-4DB1A042EDC5}" presName="center1" presStyleLbl="fgShp" presStyleIdx="0" presStyleCnt="2"/>
      <dgm:spPr/>
    </dgm:pt>
    <dgm:pt modelId="{4C124ABA-F00B-4EB0-AB3E-5702C0CCA950}" type="pres">
      <dgm:prSet presAssocID="{300C6B18-DA36-4389-BD3F-4DB1A042EDC5}" presName="center2" presStyleLbl="fgShp" presStyleIdx="1" presStyleCnt="2"/>
      <dgm:spPr/>
    </dgm:pt>
  </dgm:ptLst>
  <dgm:cxnLst>
    <dgm:cxn modelId="{EE941C07-A8D7-4102-B1D9-24CFA4E2E95D}" srcId="{300C6B18-DA36-4389-BD3F-4DB1A042EDC5}" destId="{308631CD-3ED5-49AE-B0D8-E239249C28B5}" srcOrd="3" destOrd="0" parTransId="{40D75237-8830-49F5-89A4-228515418911}" sibTransId="{122A65D1-47D8-4607-9C8D-B01C6FF812FA}"/>
    <dgm:cxn modelId="{FEAFF10B-EF74-47BA-8EB0-0BFC007379CF}" type="presOf" srcId="{6B0CDAAA-EBCE-47BF-A627-6DABE72213EA}" destId="{D6B96D70-2533-4028-94CE-909CF987EF46}" srcOrd="0" destOrd="0" presId="urn:microsoft.com/office/officeart/2005/8/layout/cycle4"/>
    <dgm:cxn modelId="{749D1A18-6EC0-4182-87B1-37BF20725BC4}" type="presOf" srcId="{B7D8F248-9A30-4BC1-9E5D-B61F5E8B00F3}" destId="{CF175E26-17BC-4488-9127-1E7354AC10F5}" srcOrd="0" destOrd="0" presId="urn:microsoft.com/office/officeart/2005/8/layout/cycle4"/>
    <dgm:cxn modelId="{1B768425-2788-4F85-9FB2-8C1B9199BE4A}" srcId="{300C6B18-DA36-4389-BD3F-4DB1A042EDC5}" destId="{D8ACBB77-71C1-4C1B-B2A1-AACA2194262A}" srcOrd="0" destOrd="0" parTransId="{CD652E39-9854-4AED-A327-C2E6D651BE39}" sibTransId="{C9B79719-8CBF-4FE0-BA3F-1F832FB062A6}"/>
    <dgm:cxn modelId="{D8024440-0627-4FD9-BA98-92A8C0C93DFB}" type="presOf" srcId="{FECD9A6F-5E12-43F6-A376-FA4C4C16655D}" destId="{2EAD5BD9-0C76-44F2-8720-B85D5536CAA9}" srcOrd="0" destOrd="0" presId="urn:microsoft.com/office/officeart/2005/8/layout/cycle4"/>
    <dgm:cxn modelId="{1AEFC066-A704-4CAB-B1D4-11B1B1B439FB}" type="presOf" srcId="{277C8F23-76E4-4A92-84A3-96E56DDA2323}" destId="{C56DB83E-76DC-4827-A074-9AD88C344197}" srcOrd="0" destOrd="0" presId="urn:microsoft.com/office/officeart/2005/8/layout/cycle4"/>
    <dgm:cxn modelId="{EB702768-A587-4F09-9F78-75EFD76A5BAF}" type="presOf" srcId="{300C6B18-DA36-4389-BD3F-4DB1A042EDC5}" destId="{68BD00AE-E9E9-46C6-936A-7468B2C3CEE5}" srcOrd="0" destOrd="0" presId="urn:microsoft.com/office/officeart/2005/8/layout/cycle4"/>
    <dgm:cxn modelId="{88293A68-5DFE-46A6-A5A7-A08D579343B3}" srcId="{D8ACBB77-71C1-4C1B-B2A1-AACA2194262A}" destId="{66EF7022-5DD0-4CE5-890E-1F8B956BE03B}" srcOrd="0" destOrd="0" parTransId="{3362ECCC-8C22-457D-8681-D5B81C222948}" sibTransId="{86D7B635-C236-4DD2-AF5B-C4D1CD2809A7}"/>
    <dgm:cxn modelId="{DF095C4E-F838-4D6E-AFCF-A4C54DAC8E17}" srcId="{300C6B18-DA36-4389-BD3F-4DB1A042EDC5}" destId="{277C8F23-76E4-4A92-84A3-96E56DDA2323}" srcOrd="2" destOrd="0" parTransId="{62E424DA-DCFF-4F9B-8E95-51080F13CADC}" sibTransId="{813CFEE9-1671-4693-A395-3BB802601536}"/>
    <dgm:cxn modelId="{2E90C751-2B1D-4F02-B1EF-2DDFC748F4C6}" type="presOf" srcId="{D8ACBB77-71C1-4C1B-B2A1-AACA2194262A}" destId="{91FB9C03-12F7-4E52-AEF4-1BFBE8037412}" srcOrd="0" destOrd="0" presId="urn:microsoft.com/office/officeart/2005/8/layout/cycle4"/>
    <dgm:cxn modelId="{95972A76-3E0E-446F-86D5-C151F55B2B8A}" type="presOf" srcId="{115329D4-D5D4-4CFF-93A8-299E099B986A}" destId="{41958D3E-F7A3-4ABF-8D0C-EEF086E6E81A}" srcOrd="0" destOrd="0" presId="urn:microsoft.com/office/officeart/2005/8/layout/cycle4"/>
    <dgm:cxn modelId="{2B679B81-9A86-48A0-94BE-B012E11A512B}" type="presOf" srcId="{B7D8F248-9A30-4BC1-9E5D-B61F5E8B00F3}" destId="{A092A973-D583-4015-89B3-6C10B156AC02}" srcOrd="1" destOrd="0" presId="urn:microsoft.com/office/officeart/2005/8/layout/cycle4"/>
    <dgm:cxn modelId="{10AAD282-A153-410F-ACEF-FF056424F0F6}" srcId="{6B0CDAAA-EBCE-47BF-A627-6DABE72213EA}" destId="{FECD9A6F-5E12-43F6-A376-FA4C4C16655D}" srcOrd="0" destOrd="0" parTransId="{28AA8074-0E95-43A6-9B86-A3F7AC0D64D4}" sibTransId="{5914BCF7-A8EE-4C46-BD2A-2E4CA38325AE}"/>
    <dgm:cxn modelId="{092DAB8C-294A-4BEB-B75A-49C4DEE039EB}" srcId="{300C6B18-DA36-4389-BD3F-4DB1A042EDC5}" destId="{6B0CDAAA-EBCE-47BF-A627-6DABE72213EA}" srcOrd="1" destOrd="0" parTransId="{F45F726B-652A-4A33-8823-249084CAC8C9}" sibTransId="{C1D61915-453E-47C8-9BFE-945D7EFA17DD}"/>
    <dgm:cxn modelId="{65598291-9F5D-400A-B34D-10C160C08DAF}" type="presOf" srcId="{FECD9A6F-5E12-43F6-A376-FA4C4C16655D}" destId="{989D87CF-E934-421B-B3EB-E7A5657C1CF2}" srcOrd="1" destOrd="0" presId="urn:microsoft.com/office/officeart/2005/8/layout/cycle4"/>
    <dgm:cxn modelId="{72DB569A-7F7A-40A5-84CB-BDE3EE864A84}" type="presOf" srcId="{115329D4-D5D4-4CFF-93A8-299E099B986A}" destId="{E5B0E3B3-8CF0-4A60-8D78-C43AAA05B699}" srcOrd="1" destOrd="0" presId="urn:microsoft.com/office/officeart/2005/8/layout/cycle4"/>
    <dgm:cxn modelId="{1C3F99AD-1FCF-407A-B313-40C92122687F}" type="presOf" srcId="{308631CD-3ED5-49AE-B0D8-E239249C28B5}" destId="{180C6E08-8653-47F6-84B0-E11F66C5EF1F}" srcOrd="0" destOrd="0" presId="urn:microsoft.com/office/officeart/2005/8/layout/cycle4"/>
    <dgm:cxn modelId="{44FDAEB8-020F-4869-8124-E247CF4F83E3}" srcId="{308631CD-3ED5-49AE-B0D8-E239249C28B5}" destId="{B7D8F248-9A30-4BC1-9E5D-B61F5E8B00F3}" srcOrd="0" destOrd="0" parTransId="{63C9187C-4F1D-4613-948B-EC770848B6D1}" sibTransId="{D3E52D98-69EF-4143-943B-17F414DE1A14}"/>
    <dgm:cxn modelId="{240AFFCD-ABCF-47DD-8A91-6B2051CC0A28}" type="presOf" srcId="{66EF7022-5DD0-4CE5-890E-1F8B956BE03B}" destId="{C01A3612-9C76-409B-B5BB-60E06A1EBF5E}" srcOrd="0" destOrd="0" presId="urn:microsoft.com/office/officeart/2005/8/layout/cycle4"/>
    <dgm:cxn modelId="{18ABF4D7-B2C2-4609-92A9-A3F05CCA2593}" type="presOf" srcId="{66EF7022-5DD0-4CE5-890E-1F8B956BE03B}" destId="{19556694-FE8A-4898-91B7-71A418DC4C5B}" srcOrd="1" destOrd="0" presId="urn:microsoft.com/office/officeart/2005/8/layout/cycle4"/>
    <dgm:cxn modelId="{F99CD3E7-0E87-49A3-B45B-1E9A857B66DE}" srcId="{277C8F23-76E4-4A92-84A3-96E56DDA2323}" destId="{115329D4-D5D4-4CFF-93A8-299E099B986A}" srcOrd="0" destOrd="0" parTransId="{256C4F5E-BD0F-41EA-A7ED-0A897A4E6C1C}" sibTransId="{1782C698-D5C7-4912-8EC1-8E152760F3CC}"/>
    <dgm:cxn modelId="{D711781A-2C2D-4E47-A6BE-985C418C2536}" type="presParOf" srcId="{68BD00AE-E9E9-46C6-936A-7468B2C3CEE5}" destId="{97B627A2-672A-45E5-B7A1-F26E18A9811C}" srcOrd="0" destOrd="0" presId="urn:microsoft.com/office/officeart/2005/8/layout/cycle4"/>
    <dgm:cxn modelId="{A28ED5EC-6E34-4A64-8CF9-CBE2BA9C4794}" type="presParOf" srcId="{97B627A2-672A-45E5-B7A1-F26E18A9811C}" destId="{0255C072-F7A9-4623-8A89-CA8A2F86D0D3}" srcOrd="0" destOrd="0" presId="urn:microsoft.com/office/officeart/2005/8/layout/cycle4"/>
    <dgm:cxn modelId="{F642566C-5FD0-4A6B-8B94-DA9755228993}" type="presParOf" srcId="{0255C072-F7A9-4623-8A89-CA8A2F86D0D3}" destId="{C01A3612-9C76-409B-B5BB-60E06A1EBF5E}" srcOrd="0" destOrd="0" presId="urn:microsoft.com/office/officeart/2005/8/layout/cycle4"/>
    <dgm:cxn modelId="{ED968836-3E45-44C0-8099-0366C111DDB3}" type="presParOf" srcId="{0255C072-F7A9-4623-8A89-CA8A2F86D0D3}" destId="{19556694-FE8A-4898-91B7-71A418DC4C5B}" srcOrd="1" destOrd="0" presId="urn:microsoft.com/office/officeart/2005/8/layout/cycle4"/>
    <dgm:cxn modelId="{AD5903B8-50CC-49C5-B761-DEC796842A27}" type="presParOf" srcId="{97B627A2-672A-45E5-B7A1-F26E18A9811C}" destId="{2130AD21-220B-43C1-8AE0-01A32555EC0F}" srcOrd="1" destOrd="0" presId="urn:microsoft.com/office/officeart/2005/8/layout/cycle4"/>
    <dgm:cxn modelId="{CD595F8E-5EAA-427D-9DC9-A8C7E512F5F3}" type="presParOf" srcId="{2130AD21-220B-43C1-8AE0-01A32555EC0F}" destId="{2EAD5BD9-0C76-44F2-8720-B85D5536CAA9}" srcOrd="0" destOrd="0" presId="urn:microsoft.com/office/officeart/2005/8/layout/cycle4"/>
    <dgm:cxn modelId="{1705C1BC-5B1C-458E-A0B9-CFEBC49641CA}" type="presParOf" srcId="{2130AD21-220B-43C1-8AE0-01A32555EC0F}" destId="{989D87CF-E934-421B-B3EB-E7A5657C1CF2}" srcOrd="1" destOrd="0" presId="urn:microsoft.com/office/officeart/2005/8/layout/cycle4"/>
    <dgm:cxn modelId="{AA15E866-640D-4E67-8ED3-DE485A9CBF94}" type="presParOf" srcId="{97B627A2-672A-45E5-B7A1-F26E18A9811C}" destId="{9B44C0F8-F81F-4CBA-9D74-306D5F94A43B}" srcOrd="2" destOrd="0" presId="urn:microsoft.com/office/officeart/2005/8/layout/cycle4"/>
    <dgm:cxn modelId="{66092DBF-309A-43BE-9568-65538E389C45}" type="presParOf" srcId="{9B44C0F8-F81F-4CBA-9D74-306D5F94A43B}" destId="{41958D3E-F7A3-4ABF-8D0C-EEF086E6E81A}" srcOrd="0" destOrd="0" presId="urn:microsoft.com/office/officeart/2005/8/layout/cycle4"/>
    <dgm:cxn modelId="{36735542-71E1-46A7-BA2D-0B53971AF6F6}" type="presParOf" srcId="{9B44C0F8-F81F-4CBA-9D74-306D5F94A43B}" destId="{E5B0E3B3-8CF0-4A60-8D78-C43AAA05B699}" srcOrd="1" destOrd="0" presId="urn:microsoft.com/office/officeart/2005/8/layout/cycle4"/>
    <dgm:cxn modelId="{2DC109C0-9C9B-446E-B3CC-D9E13051B2EB}" type="presParOf" srcId="{97B627A2-672A-45E5-B7A1-F26E18A9811C}" destId="{EAEE2B91-640F-42FD-9DEF-E5B457CA0E9D}" srcOrd="3" destOrd="0" presId="urn:microsoft.com/office/officeart/2005/8/layout/cycle4"/>
    <dgm:cxn modelId="{1C6C1237-C687-4827-8B4C-7A1D95F18FC6}" type="presParOf" srcId="{EAEE2B91-640F-42FD-9DEF-E5B457CA0E9D}" destId="{CF175E26-17BC-4488-9127-1E7354AC10F5}" srcOrd="0" destOrd="0" presId="urn:microsoft.com/office/officeart/2005/8/layout/cycle4"/>
    <dgm:cxn modelId="{4F2FE3DC-5B73-4690-BE11-C05DC67B4676}" type="presParOf" srcId="{EAEE2B91-640F-42FD-9DEF-E5B457CA0E9D}" destId="{A092A973-D583-4015-89B3-6C10B156AC02}" srcOrd="1" destOrd="0" presId="urn:microsoft.com/office/officeart/2005/8/layout/cycle4"/>
    <dgm:cxn modelId="{36E6A7D0-5FF8-4B7A-86EC-CD69473169F7}" type="presParOf" srcId="{97B627A2-672A-45E5-B7A1-F26E18A9811C}" destId="{B534438C-EA17-482F-86E5-1B8333747616}" srcOrd="4" destOrd="0" presId="urn:microsoft.com/office/officeart/2005/8/layout/cycle4"/>
    <dgm:cxn modelId="{417FA8F8-B1B8-4F39-BEA5-909636A93B46}" type="presParOf" srcId="{68BD00AE-E9E9-46C6-936A-7468B2C3CEE5}" destId="{AEC37465-7A90-4977-972B-23639EB508AD}" srcOrd="1" destOrd="0" presId="urn:microsoft.com/office/officeart/2005/8/layout/cycle4"/>
    <dgm:cxn modelId="{217C986A-D87F-4665-B3AF-63D9A6496464}" type="presParOf" srcId="{AEC37465-7A90-4977-972B-23639EB508AD}" destId="{91FB9C03-12F7-4E52-AEF4-1BFBE8037412}" srcOrd="0" destOrd="0" presId="urn:microsoft.com/office/officeart/2005/8/layout/cycle4"/>
    <dgm:cxn modelId="{DF79AFF3-7F5D-499D-AFEE-72AD4AF55577}" type="presParOf" srcId="{AEC37465-7A90-4977-972B-23639EB508AD}" destId="{D6B96D70-2533-4028-94CE-909CF987EF46}" srcOrd="1" destOrd="0" presId="urn:microsoft.com/office/officeart/2005/8/layout/cycle4"/>
    <dgm:cxn modelId="{9263091A-BF38-4E8A-8EED-8298A9080DE0}" type="presParOf" srcId="{AEC37465-7A90-4977-972B-23639EB508AD}" destId="{C56DB83E-76DC-4827-A074-9AD88C344197}" srcOrd="2" destOrd="0" presId="urn:microsoft.com/office/officeart/2005/8/layout/cycle4"/>
    <dgm:cxn modelId="{E1F672A8-3F26-43FF-A943-A03CD9E2038E}" type="presParOf" srcId="{AEC37465-7A90-4977-972B-23639EB508AD}" destId="{180C6E08-8653-47F6-84B0-E11F66C5EF1F}" srcOrd="3" destOrd="0" presId="urn:microsoft.com/office/officeart/2005/8/layout/cycle4"/>
    <dgm:cxn modelId="{3A09976F-7E19-4821-BA63-5F4C1E1D76FF}" type="presParOf" srcId="{AEC37465-7A90-4977-972B-23639EB508AD}" destId="{DCAC003D-1013-43AF-B2AE-DC5C41ADDEC4}" srcOrd="4" destOrd="0" presId="urn:microsoft.com/office/officeart/2005/8/layout/cycle4"/>
    <dgm:cxn modelId="{03CFDD8B-C74A-4234-B1A4-2AD24E857717}" type="presParOf" srcId="{68BD00AE-E9E9-46C6-936A-7468B2C3CEE5}" destId="{DED874FD-3972-4EA7-82A8-908BC851807B}" srcOrd="2" destOrd="0" presId="urn:microsoft.com/office/officeart/2005/8/layout/cycle4"/>
    <dgm:cxn modelId="{F6D1F6C9-2456-47F5-9E55-800DE6D38AE3}" type="presParOf" srcId="{68BD00AE-E9E9-46C6-936A-7468B2C3CEE5}" destId="{4C124ABA-F00B-4EB0-AB3E-5702C0CCA95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E8ABCC-DE4A-4171-934D-00686A52C847}"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110E406D-94A0-4956-A7D1-55B84EE937C8}">
      <dgm:prSet/>
      <dgm:spPr/>
      <dgm:t>
        <a:bodyPr/>
        <a:lstStyle/>
        <a:p>
          <a:pPr>
            <a:lnSpc>
              <a:spcPct val="100000"/>
            </a:lnSpc>
            <a:defRPr cap="all"/>
          </a:pPr>
          <a:r>
            <a:rPr lang="en-GB"/>
            <a:t>A platform to allow savers to view all their pension pots through a single portal.</a:t>
          </a:r>
          <a:endParaRPr lang="en-US"/>
        </a:p>
      </dgm:t>
    </dgm:pt>
    <dgm:pt modelId="{08B2066C-0150-404F-8A81-6E1C64AD1F38}" type="parTrans" cxnId="{FB52FDDE-93E7-4655-9C2B-19A89E8A22C3}">
      <dgm:prSet/>
      <dgm:spPr/>
      <dgm:t>
        <a:bodyPr/>
        <a:lstStyle/>
        <a:p>
          <a:endParaRPr lang="en-US"/>
        </a:p>
      </dgm:t>
    </dgm:pt>
    <dgm:pt modelId="{74481587-6E71-458D-9948-60DA71D596E1}" type="sibTrans" cxnId="{FB52FDDE-93E7-4655-9C2B-19A89E8A22C3}">
      <dgm:prSet/>
      <dgm:spPr/>
      <dgm:t>
        <a:bodyPr/>
        <a:lstStyle/>
        <a:p>
          <a:endParaRPr lang="en-US"/>
        </a:p>
      </dgm:t>
    </dgm:pt>
    <dgm:pt modelId="{D0B0E066-DFAC-4B1C-A71E-E89729E5D8E4}">
      <dgm:prSet/>
      <dgm:spPr/>
      <dgm:t>
        <a:bodyPr/>
        <a:lstStyle/>
        <a:p>
          <a:pPr>
            <a:lnSpc>
              <a:spcPct val="100000"/>
            </a:lnSpc>
            <a:defRPr cap="all"/>
          </a:pPr>
          <a:r>
            <a:rPr lang="en-GB">
              <a:hlinkClick xmlns:r="http://schemas.openxmlformats.org/officeDocument/2006/relationships" r:id="rId1"/>
            </a:rPr>
            <a:t>Pensions Dashboard Programme </a:t>
          </a:r>
          <a:r>
            <a:rPr lang="en-GB"/>
            <a:t>(PDP) website </a:t>
          </a:r>
          <a:endParaRPr lang="en-US"/>
        </a:p>
      </dgm:t>
    </dgm:pt>
    <dgm:pt modelId="{EF08250F-C8DD-42F8-AFA6-854C311FCFC8}" type="parTrans" cxnId="{C7BE73DB-D883-471B-8903-7CB363549CFD}">
      <dgm:prSet/>
      <dgm:spPr/>
      <dgm:t>
        <a:bodyPr/>
        <a:lstStyle/>
        <a:p>
          <a:endParaRPr lang="en-US"/>
        </a:p>
      </dgm:t>
    </dgm:pt>
    <dgm:pt modelId="{BA46BC92-E7F4-42A6-A26C-0928A36AA2A9}" type="sibTrans" cxnId="{C7BE73DB-D883-471B-8903-7CB363549CFD}">
      <dgm:prSet/>
      <dgm:spPr/>
      <dgm:t>
        <a:bodyPr/>
        <a:lstStyle/>
        <a:p>
          <a:endParaRPr lang="en-US"/>
        </a:p>
      </dgm:t>
    </dgm:pt>
    <dgm:pt modelId="{68F14C36-3FF4-4982-8582-BA39AC8020CE}">
      <dgm:prSet/>
      <dgm:spPr/>
      <dgm:t>
        <a:bodyPr/>
        <a:lstStyle/>
        <a:p>
          <a:pPr>
            <a:lnSpc>
              <a:spcPct val="100000"/>
            </a:lnSpc>
            <a:defRPr cap="all"/>
          </a:pPr>
          <a:r>
            <a:rPr lang="en-GB">
              <a:hlinkClick xmlns:r="http://schemas.openxmlformats.org/officeDocument/2006/relationships" r:id="rId2"/>
            </a:rPr>
            <a:t>The Pensions Regulator </a:t>
          </a:r>
          <a:r>
            <a:rPr lang="en-GB"/>
            <a:t>(TPR) tools </a:t>
          </a:r>
          <a:endParaRPr lang="en-US"/>
        </a:p>
      </dgm:t>
    </dgm:pt>
    <dgm:pt modelId="{B288E27E-F7E1-4B97-B923-A3B040D17353}" type="parTrans" cxnId="{521355AF-A248-4182-8E7F-72C17AC14A59}">
      <dgm:prSet/>
      <dgm:spPr/>
      <dgm:t>
        <a:bodyPr/>
        <a:lstStyle/>
        <a:p>
          <a:endParaRPr lang="en-US"/>
        </a:p>
      </dgm:t>
    </dgm:pt>
    <dgm:pt modelId="{A21AB543-A08C-4AE0-9B4D-9EF8162E9791}" type="sibTrans" cxnId="{521355AF-A248-4182-8E7F-72C17AC14A59}">
      <dgm:prSet/>
      <dgm:spPr/>
      <dgm:t>
        <a:bodyPr/>
        <a:lstStyle/>
        <a:p>
          <a:endParaRPr lang="en-US"/>
        </a:p>
      </dgm:t>
    </dgm:pt>
    <dgm:pt modelId="{EF580646-EDA5-4518-93E6-654AD80EA99F}" type="pres">
      <dgm:prSet presAssocID="{CBE8ABCC-DE4A-4171-934D-00686A52C847}" presName="root" presStyleCnt="0">
        <dgm:presLayoutVars>
          <dgm:dir/>
          <dgm:resizeHandles val="exact"/>
        </dgm:presLayoutVars>
      </dgm:prSet>
      <dgm:spPr/>
    </dgm:pt>
    <dgm:pt modelId="{446D4736-1C6A-4161-95F4-012D5E702BF8}" type="pres">
      <dgm:prSet presAssocID="{110E406D-94A0-4956-A7D1-55B84EE937C8}" presName="compNode" presStyleCnt="0"/>
      <dgm:spPr/>
    </dgm:pt>
    <dgm:pt modelId="{16A4DEA9-0F0D-4B6A-BB75-36CA4E892BFB}" type="pres">
      <dgm:prSet presAssocID="{110E406D-94A0-4956-A7D1-55B84EE937C8}" presName="iconBgRect" presStyleLbl="bgShp" presStyleIdx="0" presStyleCnt="3"/>
      <dgm:spPr>
        <a:prstGeom prst="round2DiagRect">
          <a:avLst>
            <a:gd name="adj1" fmla="val 29727"/>
            <a:gd name="adj2" fmla="val 0"/>
          </a:avLst>
        </a:prstGeom>
      </dgm:spPr>
    </dgm:pt>
    <dgm:pt modelId="{287005B4-691D-4EBC-BA78-A77D4D9B7326}" type="pres">
      <dgm:prSet presAssocID="{110E406D-94A0-4956-A7D1-55B84EE937C8}"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A6236F45-524B-4DDA-9025-6066F3321DF9}" type="pres">
      <dgm:prSet presAssocID="{110E406D-94A0-4956-A7D1-55B84EE937C8}" presName="spaceRect" presStyleCnt="0"/>
      <dgm:spPr/>
    </dgm:pt>
    <dgm:pt modelId="{AF1117B7-25AE-4575-8D0C-E69FD7CCE9FD}" type="pres">
      <dgm:prSet presAssocID="{110E406D-94A0-4956-A7D1-55B84EE937C8}" presName="textRect" presStyleLbl="revTx" presStyleIdx="0" presStyleCnt="3">
        <dgm:presLayoutVars>
          <dgm:chMax val="1"/>
          <dgm:chPref val="1"/>
        </dgm:presLayoutVars>
      </dgm:prSet>
      <dgm:spPr/>
    </dgm:pt>
    <dgm:pt modelId="{369A1AFA-A6D4-4E0B-8553-B21DA244503A}" type="pres">
      <dgm:prSet presAssocID="{74481587-6E71-458D-9948-60DA71D596E1}" presName="sibTrans" presStyleCnt="0"/>
      <dgm:spPr/>
    </dgm:pt>
    <dgm:pt modelId="{E771A318-A5CB-4080-90F6-5399624B55CE}" type="pres">
      <dgm:prSet presAssocID="{D0B0E066-DFAC-4B1C-A71E-E89729E5D8E4}" presName="compNode" presStyleCnt="0"/>
      <dgm:spPr/>
    </dgm:pt>
    <dgm:pt modelId="{C679C7C4-1927-42A1-B081-17F5B76C172F}" type="pres">
      <dgm:prSet presAssocID="{D0B0E066-DFAC-4B1C-A71E-E89729E5D8E4}" presName="iconBgRect" presStyleLbl="bgShp" presStyleIdx="1" presStyleCnt="3"/>
      <dgm:spPr>
        <a:prstGeom prst="round2DiagRect">
          <a:avLst>
            <a:gd name="adj1" fmla="val 29727"/>
            <a:gd name="adj2" fmla="val 0"/>
          </a:avLst>
        </a:prstGeom>
      </dgm:spPr>
    </dgm:pt>
    <dgm:pt modelId="{AF69B4E0-1C85-4BC6-967F-D9CD2CFA559A}" type="pres">
      <dgm:prSet presAssocID="{D0B0E066-DFAC-4B1C-A71E-E89729E5D8E4}"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A5B8AA47-375C-48EC-9C51-AC10B31E94A9}" type="pres">
      <dgm:prSet presAssocID="{D0B0E066-DFAC-4B1C-A71E-E89729E5D8E4}" presName="spaceRect" presStyleCnt="0"/>
      <dgm:spPr/>
    </dgm:pt>
    <dgm:pt modelId="{FDC44AC2-3BA1-422D-93CF-485269AEC718}" type="pres">
      <dgm:prSet presAssocID="{D0B0E066-DFAC-4B1C-A71E-E89729E5D8E4}" presName="textRect" presStyleLbl="revTx" presStyleIdx="1" presStyleCnt="3">
        <dgm:presLayoutVars>
          <dgm:chMax val="1"/>
          <dgm:chPref val="1"/>
        </dgm:presLayoutVars>
      </dgm:prSet>
      <dgm:spPr/>
    </dgm:pt>
    <dgm:pt modelId="{86663D2D-3522-4B8E-8E82-AB5F4B41697E}" type="pres">
      <dgm:prSet presAssocID="{BA46BC92-E7F4-42A6-A26C-0928A36AA2A9}" presName="sibTrans" presStyleCnt="0"/>
      <dgm:spPr/>
    </dgm:pt>
    <dgm:pt modelId="{E04EDBF9-4824-4157-8194-75A5EF2F1E0B}" type="pres">
      <dgm:prSet presAssocID="{68F14C36-3FF4-4982-8582-BA39AC8020CE}" presName="compNode" presStyleCnt="0"/>
      <dgm:spPr/>
    </dgm:pt>
    <dgm:pt modelId="{EEC78668-E770-4538-81A2-09C0F3BD61D0}" type="pres">
      <dgm:prSet presAssocID="{68F14C36-3FF4-4982-8582-BA39AC8020CE}" presName="iconBgRect" presStyleLbl="bgShp" presStyleIdx="2" presStyleCnt="3"/>
      <dgm:spPr>
        <a:prstGeom prst="round2DiagRect">
          <a:avLst>
            <a:gd name="adj1" fmla="val 29727"/>
            <a:gd name="adj2" fmla="val 0"/>
          </a:avLst>
        </a:prstGeom>
      </dgm:spPr>
    </dgm:pt>
    <dgm:pt modelId="{17402E7A-78B3-45D3-AECF-20B0B7DE3F3C}" type="pres">
      <dgm:prSet presAssocID="{68F14C36-3FF4-4982-8582-BA39AC8020CE}"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8200F532-D6DB-494D-8A49-D68907D27573}" type="pres">
      <dgm:prSet presAssocID="{68F14C36-3FF4-4982-8582-BA39AC8020CE}" presName="spaceRect" presStyleCnt="0"/>
      <dgm:spPr/>
    </dgm:pt>
    <dgm:pt modelId="{700994A9-0232-453D-B977-6BF6210A36D3}" type="pres">
      <dgm:prSet presAssocID="{68F14C36-3FF4-4982-8582-BA39AC8020CE}" presName="textRect" presStyleLbl="revTx" presStyleIdx="2" presStyleCnt="3">
        <dgm:presLayoutVars>
          <dgm:chMax val="1"/>
          <dgm:chPref val="1"/>
        </dgm:presLayoutVars>
      </dgm:prSet>
      <dgm:spPr/>
    </dgm:pt>
  </dgm:ptLst>
  <dgm:cxnLst>
    <dgm:cxn modelId="{1AFE3C74-BF65-416D-B60E-E797711C6ED8}" type="presOf" srcId="{CBE8ABCC-DE4A-4171-934D-00686A52C847}" destId="{EF580646-EDA5-4518-93E6-654AD80EA99F}" srcOrd="0" destOrd="0" presId="urn:microsoft.com/office/officeart/2018/5/layout/IconLeafLabelList"/>
    <dgm:cxn modelId="{88E9CF88-A37C-48D7-9809-2C8148B026BD}" type="presOf" srcId="{D0B0E066-DFAC-4B1C-A71E-E89729E5D8E4}" destId="{FDC44AC2-3BA1-422D-93CF-485269AEC718}" srcOrd="0" destOrd="0" presId="urn:microsoft.com/office/officeart/2018/5/layout/IconLeafLabelList"/>
    <dgm:cxn modelId="{22AA388A-559D-4DB1-A612-38656B513657}" type="presOf" srcId="{68F14C36-3FF4-4982-8582-BA39AC8020CE}" destId="{700994A9-0232-453D-B977-6BF6210A36D3}" srcOrd="0" destOrd="0" presId="urn:microsoft.com/office/officeart/2018/5/layout/IconLeafLabelList"/>
    <dgm:cxn modelId="{851D1CAF-A96F-4F7D-88CA-A209B6B62D22}" type="presOf" srcId="{110E406D-94A0-4956-A7D1-55B84EE937C8}" destId="{AF1117B7-25AE-4575-8D0C-E69FD7CCE9FD}" srcOrd="0" destOrd="0" presId="urn:microsoft.com/office/officeart/2018/5/layout/IconLeafLabelList"/>
    <dgm:cxn modelId="{521355AF-A248-4182-8E7F-72C17AC14A59}" srcId="{CBE8ABCC-DE4A-4171-934D-00686A52C847}" destId="{68F14C36-3FF4-4982-8582-BA39AC8020CE}" srcOrd="2" destOrd="0" parTransId="{B288E27E-F7E1-4B97-B923-A3B040D17353}" sibTransId="{A21AB543-A08C-4AE0-9B4D-9EF8162E9791}"/>
    <dgm:cxn modelId="{C7BE73DB-D883-471B-8903-7CB363549CFD}" srcId="{CBE8ABCC-DE4A-4171-934D-00686A52C847}" destId="{D0B0E066-DFAC-4B1C-A71E-E89729E5D8E4}" srcOrd="1" destOrd="0" parTransId="{EF08250F-C8DD-42F8-AFA6-854C311FCFC8}" sibTransId="{BA46BC92-E7F4-42A6-A26C-0928A36AA2A9}"/>
    <dgm:cxn modelId="{FB52FDDE-93E7-4655-9C2B-19A89E8A22C3}" srcId="{CBE8ABCC-DE4A-4171-934D-00686A52C847}" destId="{110E406D-94A0-4956-A7D1-55B84EE937C8}" srcOrd="0" destOrd="0" parTransId="{08B2066C-0150-404F-8A81-6E1C64AD1F38}" sibTransId="{74481587-6E71-458D-9948-60DA71D596E1}"/>
    <dgm:cxn modelId="{FD153BD8-AB9D-442B-9F5B-836089FE149F}" type="presParOf" srcId="{EF580646-EDA5-4518-93E6-654AD80EA99F}" destId="{446D4736-1C6A-4161-95F4-012D5E702BF8}" srcOrd="0" destOrd="0" presId="urn:microsoft.com/office/officeart/2018/5/layout/IconLeafLabelList"/>
    <dgm:cxn modelId="{02DC3F2A-711B-4DF7-98E9-670B9EA59D17}" type="presParOf" srcId="{446D4736-1C6A-4161-95F4-012D5E702BF8}" destId="{16A4DEA9-0F0D-4B6A-BB75-36CA4E892BFB}" srcOrd="0" destOrd="0" presId="urn:microsoft.com/office/officeart/2018/5/layout/IconLeafLabelList"/>
    <dgm:cxn modelId="{44853A43-7F3D-4A9C-ACF6-49DE876DA237}" type="presParOf" srcId="{446D4736-1C6A-4161-95F4-012D5E702BF8}" destId="{287005B4-691D-4EBC-BA78-A77D4D9B7326}" srcOrd="1" destOrd="0" presId="urn:microsoft.com/office/officeart/2018/5/layout/IconLeafLabelList"/>
    <dgm:cxn modelId="{8BC3DAAF-C672-4846-9509-094FB2786DFF}" type="presParOf" srcId="{446D4736-1C6A-4161-95F4-012D5E702BF8}" destId="{A6236F45-524B-4DDA-9025-6066F3321DF9}" srcOrd="2" destOrd="0" presId="urn:microsoft.com/office/officeart/2018/5/layout/IconLeafLabelList"/>
    <dgm:cxn modelId="{49B8AD94-140D-41AA-B147-8E95DB399A8D}" type="presParOf" srcId="{446D4736-1C6A-4161-95F4-012D5E702BF8}" destId="{AF1117B7-25AE-4575-8D0C-E69FD7CCE9FD}" srcOrd="3" destOrd="0" presId="urn:microsoft.com/office/officeart/2018/5/layout/IconLeafLabelList"/>
    <dgm:cxn modelId="{88E2B7FE-2CC2-4CF3-9D15-8F56FFCA5145}" type="presParOf" srcId="{EF580646-EDA5-4518-93E6-654AD80EA99F}" destId="{369A1AFA-A6D4-4E0B-8553-B21DA244503A}" srcOrd="1" destOrd="0" presId="urn:microsoft.com/office/officeart/2018/5/layout/IconLeafLabelList"/>
    <dgm:cxn modelId="{F2CE99EF-54E8-40E9-94CE-D64046A10A07}" type="presParOf" srcId="{EF580646-EDA5-4518-93E6-654AD80EA99F}" destId="{E771A318-A5CB-4080-90F6-5399624B55CE}" srcOrd="2" destOrd="0" presId="urn:microsoft.com/office/officeart/2018/5/layout/IconLeafLabelList"/>
    <dgm:cxn modelId="{A9EFA20C-97E5-47EE-B2CA-1D122F7F4F18}" type="presParOf" srcId="{E771A318-A5CB-4080-90F6-5399624B55CE}" destId="{C679C7C4-1927-42A1-B081-17F5B76C172F}" srcOrd="0" destOrd="0" presId="urn:microsoft.com/office/officeart/2018/5/layout/IconLeafLabelList"/>
    <dgm:cxn modelId="{50825A88-D0A0-4607-A9BD-3AB6657F4D40}" type="presParOf" srcId="{E771A318-A5CB-4080-90F6-5399624B55CE}" destId="{AF69B4E0-1C85-4BC6-967F-D9CD2CFA559A}" srcOrd="1" destOrd="0" presId="urn:microsoft.com/office/officeart/2018/5/layout/IconLeafLabelList"/>
    <dgm:cxn modelId="{035A50D4-98A7-42BF-898B-C82624E3BB3B}" type="presParOf" srcId="{E771A318-A5CB-4080-90F6-5399624B55CE}" destId="{A5B8AA47-375C-48EC-9C51-AC10B31E94A9}" srcOrd="2" destOrd="0" presId="urn:microsoft.com/office/officeart/2018/5/layout/IconLeafLabelList"/>
    <dgm:cxn modelId="{F1431831-ABDD-421D-836D-E6E4FAE98173}" type="presParOf" srcId="{E771A318-A5CB-4080-90F6-5399624B55CE}" destId="{FDC44AC2-3BA1-422D-93CF-485269AEC718}" srcOrd="3" destOrd="0" presId="urn:microsoft.com/office/officeart/2018/5/layout/IconLeafLabelList"/>
    <dgm:cxn modelId="{9553CF87-E481-45DE-8CDC-8BA30BE65361}" type="presParOf" srcId="{EF580646-EDA5-4518-93E6-654AD80EA99F}" destId="{86663D2D-3522-4B8E-8E82-AB5F4B41697E}" srcOrd="3" destOrd="0" presId="urn:microsoft.com/office/officeart/2018/5/layout/IconLeafLabelList"/>
    <dgm:cxn modelId="{9A586856-0124-4316-A837-490E8B9E9A6A}" type="presParOf" srcId="{EF580646-EDA5-4518-93E6-654AD80EA99F}" destId="{E04EDBF9-4824-4157-8194-75A5EF2F1E0B}" srcOrd="4" destOrd="0" presId="urn:microsoft.com/office/officeart/2018/5/layout/IconLeafLabelList"/>
    <dgm:cxn modelId="{0221CFEC-6265-4847-8663-C02722153286}" type="presParOf" srcId="{E04EDBF9-4824-4157-8194-75A5EF2F1E0B}" destId="{EEC78668-E770-4538-81A2-09C0F3BD61D0}" srcOrd="0" destOrd="0" presId="urn:microsoft.com/office/officeart/2018/5/layout/IconLeafLabelList"/>
    <dgm:cxn modelId="{29908FB2-18CC-41A7-A20B-7C93D8C4E4BF}" type="presParOf" srcId="{E04EDBF9-4824-4157-8194-75A5EF2F1E0B}" destId="{17402E7A-78B3-45D3-AECF-20B0B7DE3F3C}" srcOrd="1" destOrd="0" presId="urn:microsoft.com/office/officeart/2018/5/layout/IconLeafLabelList"/>
    <dgm:cxn modelId="{079D860F-5D31-44AD-8B89-F3CA6545DB64}" type="presParOf" srcId="{E04EDBF9-4824-4157-8194-75A5EF2F1E0B}" destId="{8200F532-D6DB-494D-8A49-D68907D27573}" srcOrd="2" destOrd="0" presId="urn:microsoft.com/office/officeart/2018/5/layout/IconLeafLabelList"/>
    <dgm:cxn modelId="{C9354EEB-2D24-4553-B9B8-3E47FF6C0B87}" type="presParOf" srcId="{E04EDBF9-4824-4157-8194-75A5EF2F1E0B}" destId="{700994A9-0232-453D-B977-6BF6210A36D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82772F-1DA7-4993-A6A5-ABD1E7141506}"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A04036D5-1261-4B40-85DE-6D6D85149645}">
      <dgm:prSet/>
      <dgm:spPr/>
      <dgm:t>
        <a:bodyPr/>
        <a:lstStyle/>
        <a:p>
          <a:r>
            <a:rPr lang="en-GB"/>
            <a:t>The scheme manager must ensure there is no conflict of interest upon appointment and manage any potential conflict of interest that may arise. </a:t>
          </a:r>
          <a:endParaRPr lang="en-US"/>
        </a:p>
      </dgm:t>
    </dgm:pt>
    <dgm:pt modelId="{11051071-4CFE-467F-8882-1099FA126893}" type="parTrans" cxnId="{5C67BB5F-8E85-4D12-9D17-CF503066F07F}">
      <dgm:prSet/>
      <dgm:spPr/>
      <dgm:t>
        <a:bodyPr/>
        <a:lstStyle/>
        <a:p>
          <a:endParaRPr lang="en-US"/>
        </a:p>
      </dgm:t>
    </dgm:pt>
    <dgm:pt modelId="{A64F3B89-B0A1-48B2-9BD4-5A77C6E14603}" type="sibTrans" cxnId="{5C67BB5F-8E85-4D12-9D17-CF503066F07F}">
      <dgm:prSet/>
      <dgm:spPr/>
      <dgm:t>
        <a:bodyPr/>
        <a:lstStyle/>
        <a:p>
          <a:endParaRPr lang="en-US"/>
        </a:p>
      </dgm:t>
    </dgm:pt>
    <dgm:pt modelId="{23FD9E47-A59E-4C39-A4E8-F25DA5638E37}">
      <dgm:prSet/>
      <dgm:spPr/>
      <dgm:t>
        <a:bodyPr/>
        <a:lstStyle/>
        <a:p>
          <a:r>
            <a:rPr lang="en-GB" u="sng" dirty="0"/>
            <a:t>Conflict does not arise by virtue of membership of the scheme or any connected scheme but</a:t>
          </a:r>
          <a:r>
            <a:rPr lang="en-GB" dirty="0"/>
            <a:t> means a financial or other interest likely to prejudice the person's exercise of functions as a member of the board.</a:t>
          </a:r>
          <a:endParaRPr lang="en-US" dirty="0"/>
        </a:p>
      </dgm:t>
    </dgm:pt>
    <dgm:pt modelId="{10E00781-1617-46F4-95EF-1F49BABB1E7B}" type="parTrans" cxnId="{78733CAB-E290-4F6D-96AD-80AEADF5E81E}">
      <dgm:prSet/>
      <dgm:spPr/>
      <dgm:t>
        <a:bodyPr/>
        <a:lstStyle/>
        <a:p>
          <a:endParaRPr lang="en-US"/>
        </a:p>
      </dgm:t>
    </dgm:pt>
    <dgm:pt modelId="{66CD9910-4996-47F4-9C09-3D664D29AF9D}" type="sibTrans" cxnId="{78733CAB-E290-4F6D-96AD-80AEADF5E81E}">
      <dgm:prSet/>
      <dgm:spPr/>
      <dgm:t>
        <a:bodyPr/>
        <a:lstStyle/>
        <a:p>
          <a:endParaRPr lang="en-US"/>
        </a:p>
      </dgm:t>
    </dgm:pt>
    <dgm:pt modelId="{C371F5F7-57EF-421F-BAA5-B6468005C476}" type="pres">
      <dgm:prSet presAssocID="{6782772F-1DA7-4993-A6A5-ABD1E7141506}" presName="hierChild1" presStyleCnt="0">
        <dgm:presLayoutVars>
          <dgm:chPref val="1"/>
          <dgm:dir/>
          <dgm:animOne val="branch"/>
          <dgm:animLvl val="lvl"/>
          <dgm:resizeHandles/>
        </dgm:presLayoutVars>
      </dgm:prSet>
      <dgm:spPr/>
    </dgm:pt>
    <dgm:pt modelId="{00C979F9-CD45-4AE5-A329-1D31AB94C06F}" type="pres">
      <dgm:prSet presAssocID="{A04036D5-1261-4B40-85DE-6D6D85149645}" presName="hierRoot1" presStyleCnt="0"/>
      <dgm:spPr/>
    </dgm:pt>
    <dgm:pt modelId="{1544F073-2221-431D-8A87-7D3ACF064472}" type="pres">
      <dgm:prSet presAssocID="{A04036D5-1261-4B40-85DE-6D6D85149645}" presName="composite" presStyleCnt="0"/>
      <dgm:spPr/>
    </dgm:pt>
    <dgm:pt modelId="{E3EB0625-4FAD-482F-AFE0-B4C2FA4591EE}" type="pres">
      <dgm:prSet presAssocID="{A04036D5-1261-4B40-85DE-6D6D85149645}" presName="background" presStyleLbl="node0" presStyleIdx="0" presStyleCnt="2"/>
      <dgm:spPr/>
    </dgm:pt>
    <dgm:pt modelId="{57B6D4A1-788C-446C-B4F5-483A9005DBB7}" type="pres">
      <dgm:prSet presAssocID="{A04036D5-1261-4B40-85DE-6D6D85149645}" presName="text" presStyleLbl="fgAcc0" presStyleIdx="0" presStyleCnt="2">
        <dgm:presLayoutVars>
          <dgm:chPref val="3"/>
        </dgm:presLayoutVars>
      </dgm:prSet>
      <dgm:spPr/>
    </dgm:pt>
    <dgm:pt modelId="{6E97206E-33D8-436E-95D2-6B3A28DE7EB9}" type="pres">
      <dgm:prSet presAssocID="{A04036D5-1261-4B40-85DE-6D6D85149645}" presName="hierChild2" presStyleCnt="0"/>
      <dgm:spPr/>
    </dgm:pt>
    <dgm:pt modelId="{EC412902-CBF2-4AE3-825A-181BF10AF947}" type="pres">
      <dgm:prSet presAssocID="{23FD9E47-A59E-4C39-A4E8-F25DA5638E37}" presName="hierRoot1" presStyleCnt="0"/>
      <dgm:spPr/>
    </dgm:pt>
    <dgm:pt modelId="{76A265BC-6E66-48DF-8449-C12FFCE0AFB4}" type="pres">
      <dgm:prSet presAssocID="{23FD9E47-A59E-4C39-A4E8-F25DA5638E37}" presName="composite" presStyleCnt="0"/>
      <dgm:spPr/>
    </dgm:pt>
    <dgm:pt modelId="{C8A21ED8-5E9F-4711-A1C5-CA2633C17DD9}" type="pres">
      <dgm:prSet presAssocID="{23FD9E47-A59E-4C39-A4E8-F25DA5638E37}" presName="background" presStyleLbl="node0" presStyleIdx="1" presStyleCnt="2"/>
      <dgm:spPr/>
    </dgm:pt>
    <dgm:pt modelId="{5500B0C1-AFD3-4E61-8B8A-32E322CBA566}" type="pres">
      <dgm:prSet presAssocID="{23FD9E47-A59E-4C39-A4E8-F25DA5638E37}" presName="text" presStyleLbl="fgAcc0" presStyleIdx="1" presStyleCnt="2">
        <dgm:presLayoutVars>
          <dgm:chPref val="3"/>
        </dgm:presLayoutVars>
      </dgm:prSet>
      <dgm:spPr/>
    </dgm:pt>
    <dgm:pt modelId="{7BD168BF-7E00-4963-A71B-13B6F974C4F1}" type="pres">
      <dgm:prSet presAssocID="{23FD9E47-A59E-4C39-A4E8-F25DA5638E37}" presName="hierChild2" presStyleCnt="0"/>
      <dgm:spPr/>
    </dgm:pt>
  </dgm:ptLst>
  <dgm:cxnLst>
    <dgm:cxn modelId="{F1AA8B0F-A057-49FC-AFEF-60C42C71BE6E}" type="presOf" srcId="{6782772F-1DA7-4993-A6A5-ABD1E7141506}" destId="{C371F5F7-57EF-421F-BAA5-B6468005C476}" srcOrd="0" destOrd="0" presId="urn:microsoft.com/office/officeart/2005/8/layout/hierarchy1"/>
    <dgm:cxn modelId="{8C0F7F3E-06BE-4EDD-9BD3-4EC1D9C3E5D4}" type="presOf" srcId="{A04036D5-1261-4B40-85DE-6D6D85149645}" destId="{57B6D4A1-788C-446C-B4F5-483A9005DBB7}" srcOrd="0" destOrd="0" presId="urn:microsoft.com/office/officeart/2005/8/layout/hierarchy1"/>
    <dgm:cxn modelId="{5C67BB5F-8E85-4D12-9D17-CF503066F07F}" srcId="{6782772F-1DA7-4993-A6A5-ABD1E7141506}" destId="{A04036D5-1261-4B40-85DE-6D6D85149645}" srcOrd="0" destOrd="0" parTransId="{11051071-4CFE-467F-8882-1099FA126893}" sibTransId="{A64F3B89-B0A1-48B2-9BD4-5A77C6E14603}"/>
    <dgm:cxn modelId="{78733CAB-E290-4F6D-96AD-80AEADF5E81E}" srcId="{6782772F-1DA7-4993-A6A5-ABD1E7141506}" destId="{23FD9E47-A59E-4C39-A4E8-F25DA5638E37}" srcOrd="1" destOrd="0" parTransId="{10E00781-1617-46F4-95EF-1F49BABB1E7B}" sibTransId="{66CD9910-4996-47F4-9C09-3D664D29AF9D}"/>
    <dgm:cxn modelId="{9A5F88C3-1F0C-4561-A7A6-E649E67BE373}" type="presOf" srcId="{23FD9E47-A59E-4C39-A4E8-F25DA5638E37}" destId="{5500B0C1-AFD3-4E61-8B8A-32E322CBA566}" srcOrd="0" destOrd="0" presId="urn:microsoft.com/office/officeart/2005/8/layout/hierarchy1"/>
    <dgm:cxn modelId="{14116C8D-CB3E-4051-8CE0-EF4EE2D4B47A}" type="presParOf" srcId="{C371F5F7-57EF-421F-BAA5-B6468005C476}" destId="{00C979F9-CD45-4AE5-A329-1D31AB94C06F}" srcOrd="0" destOrd="0" presId="urn:microsoft.com/office/officeart/2005/8/layout/hierarchy1"/>
    <dgm:cxn modelId="{15EE4ED0-C97A-4AE2-BD34-F7623459C5A8}" type="presParOf" srcId="{00C979F9-CD45-4AE5-A329-1D31AB94C06F}" destId="{1544F073-2221-431D-8A87-7D3ACF064472}" srcOrd="0" destOrd="0" presId="urn:microsoft.com/office/officeart/2005/8/layout/hierarchy1"/>
    <dgm:cxn modelId="{A36C4CB9-95C6-4D29-BED8-29E1F2D6FF1F}" type="presParOf" srcId="{1544F073-2221-431D-8A87-7D3ACF064472}" destId="{E3EB0625-4FAD-482F-AFE0-B4C2FA4591EE}" srcOrd="0" destOrd="0" presId="urn:microsoft.com/office/officeart/2005/8/layout/hierarchy1"/>
    <dgm:cxn modelId="{06BDD06E-66F9-44CB-90CD-BF79EDA9C18F}" type="presParOf" srcId="{1544F073-2221-431D-8A87-7D3ACF064472}" destId="{57B6D4A1-788C-446C-B4F5-483A9005DBB7}" srcOrd="1" destOrd="0" presId="urn:microsoft.com/office/officeart/2005/8/layout/hierarchy1"/>
    <dgm:cxn modelId="{17D647D9-8013-4EA9-B8AF-4D6BD09E1485}" type="presParOf" srcId="{00C979F9-CD45-4AE5-A329-1D31AB94C06F}" destId="{6E97206E-33D8-436E-95D2-6B3A28DE7EB9}" srcOrd="1" destOrd="0" presId="urn:microsoft.com/office/officeart/2005/8/layout/hierarchy1"/>
    <dgm:cxn modelId="{6EE1D59E-7C5B-4260-B7BB-7DB93243672D}" type="presParOf" srcId="{C371F5F7-57EF-421F-BAA5-B6468005C476}" destId="{EC412902-CBF2-4AE3-825A-181BF10AF947}" srcOrd="1" destOrd="0" presId="urn:microsoft.com/office/officeart/2005/8/layout/hierarchy1"/>
    <dgm:cxn modelId="{EF3696A0-4083-46A1-8013-2BFBE3F3045A}" type="presParOf" srcId="{EC412902-CBF2-4AE3-825A-181BF10AF947}" destId="{76A265BC-6E66-48DF-8449-C12FFCE0AFB4}" srcOrd="0" destOrd="0" presId="urn:microsoft.com/office/officeart/2005/8/layout/hierarchy1"/>
    <dgm:cxn modelId="{D3E45373-60B3-4300-9B13-F547995D37E2}" type="presParOf" srcId="{76A265BC-6E66-48DF-8449-C12FFCE0AFB4}" destId="{C8A21ED8-5E9F-4711-A1C5-CA2633C17DD9}" srcOrd="0" destOrd="0" presId="urn:microsoft.com/office/officeart/2005/8/layout/hierarchy1"/>
    <dgm:cxn modelId="{840D6A6A-D1AD-4D01-9E16-CF013EB18375}" type="presParOf" srcId="{76A265BC-6E66-48DF-8449-C12FFCE0AFB4}" destId="{5500B0C1-AFD3-4E61-8B8A-32E322CBA566}" srcOrd="1" destOrd="0" presId="urn:microsoft.com/office/officeart/2005/8/layout/hierarchy1"/>
    <dgm:cxn modelId="{FC1A4304-709C-4421-BBBF-32A4FA4CA64C}" type="presParOf" srcId="{EC412902-CBF2-4AE3-825A-181BF10AF947}" destId="{7BD168BF-7E00-4963-A71B-13B6F974C4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4598A6-9E20-4F9D-9449-7763ABFA3B9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9DDB0CA-7EB6-444C-A2A0-31ECA8D3788E}">
      <dgm:prSet/>
      <dgm:spPr/>
      <dgm:t>
        <a:bodyPr/>
        <a:lstStyle/>
        <a:p>
          <a:pPr>
            <a:defRPr cap="all"/>
          </a:pPr>
          <a:r>
            <a:rPr lang="en-GB"/>
            <a:t>Identify</a:t>
          </a:r>
          <a:endParaRPr lang="en-US"/>
        </a:p>
      </dgm:t>
    </dgm:pt>
    <dgm:pt modelId="{D779E6D2-CE2D-4C2F-A819-30F7A43817F2}" type="parTrans" cxnId="{E4B256CB-EE1B-4601-A5BF-B9E90B38D641}">
      <dgm:prSet/>
      <dgm:spPr/>
      <dgm:t>
        <a:bodyPr/>
        <a:lstStyle/>
        <a:p>
          <a:endParaRPr lang="en-US"/>
        </a:p>
      </dgm:t>
    </dgm:pt>
    <dgm:pt modelId="{9F15CBBF-037E-4E74-A573-B2365179FB16}" type="sibTrans" cxnId="{E4B256CB-EE1B-4601-A5BF-B9E90B38D641}">
      <dgm:prSet/>
      <dgm:spPr/>
      <dgm:t>
        <a:bodyPr/>
        <a:lstStyle/>
        <a:p>
          <a:endParaRPr lang="en-US"/>
        </a:p>
      </dgm:t>
    </dgm:pt>
    <dgm:pt modelId="{459BF0B6-7636-4836-8C56-419EC089C6F6}">
      <dgm:prSet/>
      <dgm:spPr/>
      <dgm:t>
        <a:bodyPr/>
        <a:lstStyle/>
        <a:p>
          <a:pPr>
            <a:defRPr cap="all"/>
          </a:pPr>
          <a:r>
            <a:rPr lang="en-GB"/>
            <a:t>Monitor</a:t>
          </a:r>
          <a:endParaRPr lang="en-US"/>
        </a:p>
      </dgm:t>
    </dgm:pt>
    <dgm:pt modelId="{6E766B3E-E514-4924-AE37-A3032133B344}" type="parTrans" cxnId="{FD3772A3-6248-4BFF-8D91-F7265D58DEBE}">
      <dgm:prSet/>
      <dgm:spPr/>
      <dgm:t>
        <a:bodyPr/>
        <a:lstStyle/>
        <a:p>
          <a:endParaRPr lang="en-US"/>
        </a:p>
      </dgm:t>
    </dgm:pt>
    <dgm:pt modelId="{38E9ECBD-096C-4D6B-B477-A79708CB06EE}" type="sibTrans" cxnId="{FD3772A3-6248-4BFF-8D91-F7265D58DEBE}">
      <dgm:prSet/>
      <dgm:spPr/>
      <dgm:t>
        <a:bodyPr/>
        <a:lstStyle/>
        <a:p>
          <a:endParaRPr lang="en-US"/>
        </a:p>
      </dgm:t>
    </dgm:pt>
    <dgm:pt modelId="{0EE18912-87A1-43B6-9812-411389C91E10}">
      <dgm:prSet/>
      <dgm:spPr/>
      <dgm:t>
        <a:bodyPr/>
        <a:lstStyle/>
        <a:p>
          <a:pPr>
            <a:defRPr cap="all"/>
          </a:pPr>
          <a:r>
            <a:rPr lang="en-GB"/>
            <a:t>Manage</a:t>
          </a:r>
          <a:endParaRPr lang="en-US"/>
        </a:p>
      </dgm:t>
    </dgm:pt>
    <dgm:pt modelId="{7FCA2EA1-3AAA-4C15-BE4B-1DA682365DE7}" type="parTrans" cxnId="{D4125D7C-70CC-41E7-BD4B-99671941E67A}">
      <dgm:prSet/>
      <dgm:spPr/>
      <dgm:t>
        <a:bodyPr/>
        <a:lstStyle/>
        <a:p>
          <a:endParaRPr lang="en-US"/>
        </a:p>
      </dgm:t>
    </dgm:pt>
    <dgm:pt modelId="{049CEF91-13A6-47E7-8540-493122E87559}" type="sibTrans" cxnId="{D4125D7C-70CC-41E7-BD4B-99671941E67A}">
      <dgm:prSet/>
      <dgm:spPr/>
      <dgm:t>
        <a:bodyPr/>
        <a:lstStyle/>
        <a:p>
          <a:endParaRPr lang="en-US"/>
        </a:p>
      </dgm:t>
    </dgm:pt>
    <dgm:pt modelId="{82707664-CDD4-4472-8AA8-5BA0A474A856}" type="pres">
      <dgm:prSet presAssocID="{484598A6-9E20-4F9D-9449-7763ABFA3B9B}" presName="root" presStyleCnt="0">
        <dgm:presLayoutVars>
          <dgm:dir/>
          <dgm:resizeHandles val="exact"/>
        </dgm:presLayoutVars>
      </dgm:prSet>
      <dgm:spPr/>
    </dgm:pt>
    <dgm:pt modelId="{68E81E01-9167-4061-B53A-33DD45BEFC0C}" type="pres">
      <dgm:prSet presAssocID="{D9DDB0CA-7EB6-444C-A2A0-31ECA8D3788E}" presName="compNode" presStyleCnt="0"/>
      <dgm:spPr/>
    </dgm:pt>
    <dgm:pt modelId="{EA9E5E34-C66F-4FC3-ACCD-9787D1552EDD}" type="pres">
      <dgm:prSet presAssocID="{D9DDB0CA-7EB6-444C-A2A0-31ECA8D3788E}" presName="iconBgRect" presStyleLbl="bgShp" presStyleIdx="0" presStyleCnt="3"/>
      <dgm:spPr/>
    </dgm:pt>
    <dgm:pt modelId="{6329CAC5-86DD-4E6E-9925-D93B3E0E4794}" type="pres">
      <dgm:prSet presAssocID="{D9DDB0CA-7EB6-444C-A2A0-31ECA8D378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5B6E532-9F18-46AC-BF62-5872C8019013}" type="pres">
      <dgm:prSet presAssocID="{D9DDB0CA-7EB6-444C-A2A0-31ECA8D3788E}" presName="spaceRect" presStyleCnt="0"/>
      <dgm:spPr/>
    </dgm:pt>
    <dgm:pt modelId="{58427566-3DBD-4923-A914-753F113903D6}" type="pres">
      <dgm:prSet presAssocID="{D9DDB0CA-7EB6-444C-A2A0-31ECA8D3788E}" presName="textRect" presStyleLbl="revTx" presStyleIdx="0" presStyleCnt="3">
        <dgm:presLayoutVars>
          <dgm:chMax val="1"/>
          <dgm:chPref val="1"/>
        </dgm:presLayoutVars>
      </dgm:prSet>
      <dgm:spPr/>
    </dgm:pt>
    <dgm:pt modelId="{95831BCA-C6AC-4C05-B1D5-9F8891C694F0}" type="pres">
      <dgm:prSet presAssocID="{9F15CBBF-037E-4E74-A573-B2365179FB16}" presName="sibTrans" presStyleCnt="0"/>
      <dgm:spPr/>
    </dgm:pt>
    <dgm:pt modelId="{1E94860A-E5AC-4954-B217-2F79B8642376}" type="pres">
      <dgm:prSet presAssocID="{459BF0B6-7636-4836-8C56-419EC089C6F6}" presName="compNode" presStyleCnt="0"/>
      <dgm:spPr/>
    </dgm:pt>
    <dgm:pt modelId="{4769001A-8530-40BE-B53C-E65682755AA1}" type="pres">
      <dgm:prSet presAssocID="{459BF0B6-7636-4836-8C56-419EC089C6F6}" presName="iconBgRect" presStyleLbl="bgShp" presStyleIdx="1" presStyleCnt="3"/>
      <dgm:spPr/>
    </dgm:pt>
    <dgm:pt modelId="{6048F0AA-DF93-4421-95FF-7F195424017E}" type="pres">
      <dgm:prSet presAssocID="{459BF0B6-7636-4836-8C56-419EC089C6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vision"/>
        </a:ext>
      </dgm:extLst>
    </dgm:pt>
    <dgm:pt modelId="{16F1E2AD-5640-4DFF-8665-2DB9AE51080A}" type="pres">
      <dgm:prSet presAssocID="{459BF0B6-7636-4836-8C56-419EC089C6F6}" presName="spaceRect" presStyleCnt="0"/>
      <dgm:spPr/>
    </dgm:pt>
    <dgm:pt modelId="{A249C2CD-C256-4697-BC5B-26F6D2042051}" type="pres">
      <dgm:prSet presAssocID="{459BF0B6-7636-4836-8C56-419EC089C6F6}" presName="textRect" presStyleLbl="revTx" presStyleIdx="1" presStyleCnt="3">
        <dgm:presLayoutVars>
          <dgm:chMax val="1"/>
          <dgm:chPref val="1"/>
        </dgm:presLayoutVars>
      </dgm:prSet>
      <dgm:spPr/>
    </dgm:pt>
    <dgm:pt modelId="{B40BEDDF-2952-4085-B868-21284B7276EA}" type="pres">
      <dgm:prSet presAssocID="{38E9ECBD-096C-4D6B-B477-A79708CB06EE}" presName="sibTrans" presStyleCnt="0"/>
      <dgm:spPr/>
    </dgm:pt>
    <dgm:pt modelId="{E93DAE4D-D5EF-4D43-B8C9-D9D29EAC26A3}" type="pres">
      <dgm:prSet presAssocID="{0EE18912-87A1-43B6-9812-411389C91E10}" presName="compNode" presStyleCnt="0"/>
      <dgm:spPr/>
    </dgm:pt>
    <dgm:pt modelId="{917CBF9E-C082-4CC9-925B-492230D6D421}" type="pres">
      <dgm:prSet presAssocID="{0EE18912-87A1-43B6-9812-411389C91E10}" presName="iconBgRect" presStyleLbl="bgShp" presStyleIdx="2" presStyleCnt="3"/>
      <dgm:spPr/>
    </dgm:pt>
    <dgm:pt modelId="{E860A4AD-DE95-47E0-8728-07C5EBC0186D}" type="pres">
      <dgm:prSet presAssocID="{0EE18912-87A1-43B6-9812-411389C91E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37CB0085-E16D-4ECB-B50A-4331571B886E}" type="pres">
      <dgm:prSet presAssocID="{0EE18912-87A1-43B6-9812-411389C91E10}" presName="spaceRect" presStyleCnt="0"/>
      <dgm:spPr/>
    </dgm:pt>
    <dgm:pt modelId="{CF3DFABC-5D32-40BE-B0D1-130446CDB1A5}" type="pres">
      <dgm:prSet presAssocID="{0EE18912-87A1-43B6-9812-411389C91E10}" presName="textRect" presStyleLbl="revTx" presStyleIdx="2" presStyleCnt="3">
        <dgm:presLayoutVars>
          <dgm:chMax val="1"/>
          <dgm:chPref val="1"/>
        </dgm:presLayoutVars>
      </dgm:prSet>
      <dgm:spPr/>
    </dgm:pt>
  </dgm:ptLst>
  <dgm:cxnLst>
    <dgm:cxn modelId="{ED209B0A-8003-4245-B2DC-BB85414662E1}" type="presOf" srcId="{484598A6-9E20-4F9D-9449-7763ABFA3B9B}" destId="{82707664-CDD4-4472-8AA8-5BA0A474A856}" srcOrd="0" destOrd="0" presId="urn:microsoft.com/office/officeart/2018/5/layout/IconCircleLabelList"/>
    <dgm:cxn modelId="{D81D5F51-5D86-4731-B10D-BD907E439D02}" type="presOf" srcId="{0EE18912-87A1-43B6-9812-411389C91E10}" destId="{CF3DFABC-5D32-40BE-B0D1-130446CDB1A5}" srcOrd="0" destOrd="0" presId="urn:microsoft.com/office/officeart/2018/5/layout/IconCircleLabelList"/>
    <dgm:cxn modelId="{2203FF78-BB14-4090-A42F-94780E89F493}" type="presOf" srcId="{D9DDB0CA-7EB6-444C-A2A0-31ECA8D3788E}" destId="{58427566-3DBD-4923-A914-753F113903D6}" srcOrd="0" destOrd="0" presId="urn:microsoft.com/office/officeart/2018/5/layout/IconCircleLabelList"/>
    <dgm:cxn modelId="{D4125D7C-70CC-41E7-BD4B-99671941E67A}" srcId="{484598A6-9E20-4F9D-9449-7763ABFA3B9B}" destId="{0EE18912-87A1-43B6-9812-411389C91E10}" srcOrd="2" destOrd="0" parTransId="{7FCA2EA1-3AAA-4C15-BE4B-1DA682365DE7}" sibTransId="{049CEF91-13A6-47E7-8540-493122E87559}"/>
    <dgm:cxn modelId="{FD3772A3-6248-4BFF-8D91-F7265D58DEBE}" srcId="{484598A6-9E20-4F9D-9449-7763ABFA3B9B}" destId="{459BF0B6-7636-4836-8C56-419EC089C6F6}" srcOrd="1" destOrd="0" parTransId="{6E766B3E-E514-4924-AE37-A3032133B344}" sibTransId="{38E9ECBD-096C-4D6B-B477-A79708CB06EE}"/>
    <dgm:cxn modelId="{E4B256CB-EE1B-4601-A5BF-B9E90B38D641}" srcId="{484598A6-9E20-4F9D-9449-7763ABFA3B9B}" destId="{D9DDB0CA-7EB6-444C-A2A0-31ECA8D3788E}" srcOrd="0" destOrd="0" parTransId="{D779E6D2-CE2D-4C2F-A819-30F7A43817F2}" sibTransId="{9F15CBBF-037E-4E74-A573-B2365179FB16}"/>
    <dgm:cxn modelId="{A2AED1DB-43B0-4184-AFCC-A13DEB06282A}" type="presOf" srcId="{459BF0B6-7636-4836-8C56-419EC089C6F6}" destId="{A249C2CD-C256-4697-BC5B-26F6D2042051}" srcOrd="0" destOrd="0" presId="urn:microsoft.com/office/officeart/2018/5/layout/IconCircleLabelList"/>
    <dgm:cxn modelId="{CCFD27E3-9085-4683-8CCC-FA335DFC56B8}" type="presParOf" srcId="{82707664-CDD4-4472-8AA8-5BA0A474A856}" destId="{68E81E01-9167-4061-B53A-33DD45BEFC0C}" srcOrd="0" destOrd="0" presId="urn:microsoft.com/office/officeart/2018/5/layout/IconCircleLabelList"/>
    <dgm:cxn modelId="{C6A1BD9C-FE63-4824-ACDA-E49B74BB0352}" type="presParOf" srcId="{68E81E01-9167-4061-B53A-33DD45BEFC0C}" destId="{EA9E5E34-C66F-4FC3-ACCD-9787D1552EDD}" srcOrd="0" destOrd="0" presId="urn:microsoft.com/office/officeart/2018/5/layout/IconCircleLabelList"/>
    <dgm:cxn modelId="{72C8094F-8355-4FC5-90BD-6DF312249A0A}" type="presParOf" srcId="{68E81E01-9167-4061-B53A-33DD45BEFC0C}" destId="{6329CAC5-86DD-4E6E-9925-D93B3E0E4794}" srcOrd="1" destOrd="0" presId="urn:microsoft.com/office/officeart/2018/5/layout/IconCircleLabelList"/>
    <dgm:cxn modelId="{E3CF55DF-04F2-4F45-A14A-8A57C0342C52}" type="presParOf" srcId="{68E81E01-9167-4061-B53A-33DD45BEFC0C}" destId="{05B6E532-9F18-46AC-BF62-5872C8019013}" srcOrd="2" destOrd="0" presId="urn:microsoft.com/office/officeart/2018/5/layout/IconCircleLabelList"/>
    <dgm:cxn modelId="{A36ABD28-020C-460B-A03D-E6224E401B72}" type="presParOf" srcId="{68E81E01-9167-4061-B53A-33DD45BEFC0C}" destId="{58427566-3DBD-4923-A914-753F113903D6}" srcOrd="3" destOrd="0" presId="urn:microsoft.com/office/officeart/2018/5/layout/IconCircleLabelList"/>
    <dgm:cxn modelId="{2FA92825-9761-48C9-82B0-3046F0A1E08B}" type="presParOf" srcId="{82707664-CDD4-4472-8AA8-5BA0A474A856}" destId="{95831BCA-C6AC-4C05-B1D5-9F8891C694F0}" srcOrd="1" destOrd="0" presId="urn:microsoft.com/office/officeart/2018/5/layout/IconCircleLabelList"/>
    <dgm:cxn modelId="{489B5547-B3A5-4069-8A48-B1384858ED24}" type="presParOf" srcId="{82707664-CDD4-4472-8AA8-5BA0A474A856}" destId="{1E94860A-E5AC-4954-B217-2F79B8642376}" srcOrd="2" destOrd="0" presId="urn:microsoft.com/office/officeart/2018/5/layout/IconCircleLabelList"/>
    <dgm:cxn modelId="{C1CD7C83-F05E-4F89-B1A5-633169BC69ED}" type="presParOf" srcId="{1E94860A-E5AC-4954-B217-2F79B8642376}" destId="{4769001A-8530-40BE-B53C-E65682755AA1}" srcOrd="0" destOrd="0" presId="urn:microsoft.com/office/officeart/2018/5/layout/IconCircleLabelList"/>
    <dgm:cxn modelId="{B22F9916-BD41-44AE-A14F-E26280E0500B}" type="presParOf" srcId="{1E94860A-E5AC-4954-B217-2F79B8642376}" destId="{6048F0AA-DF93-4421-95FF-7F195424017E}" srcOrd="1" destOrd="0" presId="urn:microsoft.com/office/officeart/2018/5/layout/IconCircleLabelList"/>
    <dgm:cxn modelId="{C60C8E94-1D64-4974-A7FF-5AF5580DD41C}" type="presParOf" srcId="{1E94860A-E5AC-4954-B217-2F79B8642376}" destId="{16F1E2AD-5640-4DFF-8665-2DB9AE51080A}" srcOrd="2" destOrd="0" presId="urn:microsoft.com/office/officeart/2018/5/layout/IconCircleLabelList"/>
    <dgm:cxn modelId="{E80217B1-4AD6-440D-B1D0-1B425849247B}" type="presParOf" srcId="{1E94860A-E5AC-4954-B217-2F79B8642376}" destId="{A249C2CD-C256-4697-BC5B-26F6D2042051}" srcOrd="3" destOrd="0" presId="urn:microsoft.com/office/officeart/2018/5/layout/IconCircleLabelList"/>
    <dgm:cxn modelId="{41290C06-FE59-468E-9B94-4833DED8C11A}" type="presParOf" srcId="{82707664-CDD4-4472-8AA8-5BA0A474A856}" destId="{B40BEDDF-2952-4085-B868-21284B7276EA}" srcOrd="3" destOrd="0" presId="urn:microsoft.com/office/officeart/2018/5/layout/IconCircleLabelList"/>
    <dgm:cxn modelId="{441F6CE5-99EE-4A43-8E4F-F03F39C55216}" type="presParOf" srcId="{82707664-CDD4-4472-8AA8-5BA0A474A856}" destId="{E93DAE4D-D5EF-4D43-B8C9-D9D29EAC26A3}" srcOrd="4" destOrd="0" presId="urn:microsoft.com/office/officeart/2018/5/layout/IconCircleLabelList"/>
    <dgm:cxn modelId="{3C51A69E-22E4-48BF-8546-30C557425EAB}" type="presParOf" srcId="{E93DAE4D-D5EF-4D43-B8C9-D9D29EAC26A3}" destId="{917CBF9E-C082-4CC9-925B-492230D6D421}" srcOrd="0" destOrd="0" presId="urn:microsoft.com/office/officeart/2018/5/layout/IconCircleLabelList"/>
    <dgm:cxn modelId="{95B79ABC-E39C-45D8-B2C8-0F4165D7B832}" type="presParOf" srcId="{E93DAE4D-D5EF-4D43-B8C9-D9D29EAC26A3}" destId="{E860A4AD-DE95-47E0-8728-07C5EBC0186D}" srcOrd="1" destOrd="0" presId="urn:microsoft.com/office/officeart/2018/5/layout/IconCircleLabelList"/>
    <dgm:cxn modelId="{BB8B8338-571F-4089-A5A8-BFC14461AB62}" type="presParOf" srcId="{E93DAE4D-D5EF-4D43-B8C9-D9D29EAC26A3}" destId="{37CB0085-E16D-4ECB-B50A-4331571B886E}" srcOrd="2" destOrd="0" presId="urn:microsoft.com/office/officeart/2018/5/layout/IconCircleLabelList"/>
    <dgm:cxn modelId="{400FC9DD-A98B-4F0B-8557-AB0A14AC5138}" type="presParOf" srcId="{E93DAE4D-D5EF-4D43-B8C9-D9D29EAC26A3}" destId="{CF3DFABC-5D32-40BE-B0D1-130446CDB1A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0B9F38-CE3B-46BC-8DD2-C4EDE77785F5}" type="doc">
      <dgm:prSet loTypeId="urn:microsoft.com/office/officeart/2016/7/layout/BasicLinearProcessNumbered" loCatId="process" qsTypeId="urn:microsoft.com/office/officeart/2005/8/quickstyle/simple4" qsCatId="simple" csTypeId="urn:microsoft.com/office/officeart/2005/8/colors/accent2_2" csCatId="accent2"/>
      <dgm:spPr/>
      <dgm:t>
        <a:bodyPr/>
        <a:lstStyle/>
        <a:p>
          <a:endParaRPr lang="en-US"/>
        </a:p>
      </dgm:t>
    </dgm:pt>
    <dgm:pt modelId="{6882D05C-76D8-468C-8051-4B162B70B6C3}">
      <dgm:prSet/>
      <dgm:spPr/>
      <dgm:t>
        <a:bodyPr/>
        <a:lstStyle/>
        <a:p>
          <a:r>
            <a:rPr lang="en-GB"/>
            <a:t>Assess and mitigate your risks</a:t>
          </a:r>
          <a:endParaRPr lang="en-US"/>
        </a:p>
      </dgm:t>
    </dgm:pt>
    <dgm:pt modelId="{C836D44B-DEB2-4CC6-AF7F-9AB53B59CB08}" type="parTrans" cxnId="{1C406CD7-226D-46A1-8AFA-BCD05FA4BB09}">
      <dgm:prSet/>
      <dgm:spPr/>
      <dgm:t>
        <a:bodyPr/>
        <a:lstStyle/>
        <a:p>
          <a:endParaRPr lang="en-US"/>
        </a:p>
      </dgm:t>
    </dgm:pt>
    <dgm:pt modelId="{3D42ADF3-4B85-4433-99BA-65571F4C6E79}" type="sibTrans" cxnId="{1C406CD7-226D-46A1-8AFA-BCD05FA4BB09}">
      <dgm:prSet phldrT="1" phldr="0"/>
      <dgm:spPr/>
      <dgm:t>
        <a:bodyPr/>
        <a:lstStyle/>
        <a:p>
          <a:r>
            <a:rPr lang="en-US"/>
            <a:t>1</a:t>
          </a:r>
        </a:p>
      </dgm:t>
    </dgm:pt>
    <dgm:pt modelId="{AEC10823-CBC2-4583-BE6A-87F6205A7E30}">
      <dgm:prSet/>
      <dgm:spPr/>
      <dgm:t>
        <a:bodyPr/>
        <a:lstStyle/>
        <a:p>
          <a:r>
            <a:rPr lang="en-GB"/>
            <a:t>Encourage knowledge and skills</a:t>
          </a:r>
          <a:endParaRPr lang="en-US"/>
        </a:p>
      </dgm:t>
    </dgm:pt>
    <dgm:pt modelId="{057E176D-B01C-4904-8CD9-1860DBD000C0}" type="parTrans" cxnId="{81A64975-050C-4430-B889-75AFF1AAE6CC}">
      <dgm:prSet/>
      <dgm:spPr/>
      <dgm:t>
        <a:bodyPr/>
        <a:lstStyle/>
        <a:p>
          <a:endParaRPr lang="en-US"/>
        </a:p>
      </dgm:t>
    </dgm:pt>
    <dgm:pt modelId="{6C0E1B5D-615C-4E63-86E2-086B0F766D7E}" type="sibTrans" cxnId="{81A64975-050C-4430-B889-75AFF1AAE6CC}">
      <dgm:prSet phldrT="2" phldr="0"/>
      <dgm:spPr/>
      <dgm:t>
        <a:bodyPr/>
        <a:lstStyle/>
        <a:p>
          <a:r>
            <a:rPr lang="en-US"/>
            <a:t>2</a:t>
          </a:r>
        </a:p>
      </dgm:t>
    </dgm:pt>
    <dgm:pt modelId="{BEE06404-C709-4A3D-8187-A52D4929D8A0}">
      <dgm:prSet/>
      <dgm:spPr/>
      <dgm:t>
        <a:bodyPr/>
        <a:lstStyle/>
        <a:p>
          <a:r>
            <a:rPr lang="en-GB"/>
            <a:t>Know your data</a:t>
          </a:r>
          <a:endParaRPr lang="en-US"/>
        </a:p>
      </dgm:t>
    </dgm:pt>
    <dgm:pt modelId="{39363DB1-0D74-4306-802B-5E57E7C90717}" type="parTrans" cxnId="{98745268-7BEC-493A-92AA-FDAC8163774F}">
      <dgm:prSet/>
      <dgm:spPr/>
      <dgm:t>
        <a:bodyPr/>
        <a:lstStyle/>
        <a:p>
          <a:endParaRPr lang="en-US"/>
        </a:p>
      </dgm:t>
    </dgm:pt>
    <dgm:pt modelId="{BB45E0FB-0E9A-4E6F-BC7F-7BCF8C85867C}" type="sibTrans" cxnId="{98745268-7BEC-493A-92AA-FDAC8163774F}">
      <dgm:prSet phldrT="3" phldr="0"/>
      <dgm:spPr/>
      <dgm:t>
        <a:bodyPr/>
        <a:lstStyle/>
        <a:p>
          <a:r>
            <a:rPr lang="en-US"/>
            <a:t>3</a:t>
          </a:r>
        </a:p>
      </dgm:t>
    </dgm:pt>
    <dgm:pt modelId="{78C27935-9C12-4590-8E06-431C268F0809}">
      <dgm:prSet/>
      <dgm:spPr/>
      <dgm:t>
        <a:bodyPr/>
        <a:lstStyle/>
        <a:p>
          <a:r>
            <a:rPr lang="en-GB"/>
            <a:t>Collect the right money at the right time</a:t>
          </a:r>
          <a:endParaRPr lang="en-US"/>
        </a:p>
      </dgm:t>
    </dgm:pt>
    <dgm:pt modelId="{33BB3896-55AC-4262-AD3E-02BE708C172D}" type="parTrans" cxnId="{870390CC-F8F0-41DD-9264-003798F20FA2}">
      <dgm:prSet/>
      <dgm:spPr/>
      <dgm:t>
        <a:bodyPr/>
        <a:lstStyle/>
        <a:p>
          <a:endParaRPr lang="en-US"/>
        </a:p>
      </dgm:t>
    </dgm:pt>
    <dgm:pt modelId="{A0B93281-55E8-4764-BE2E-5D770103553C}" type="sibTrans" cxnId="{870390CC-F8F0-41DD-9264-003798F20FA2}">
      <dgm:prSet phldrT="4" phldr="0"/>
      <dgm:spPr/>
      <dgm:t>
        <a:bodyPr/>
        <a:lstStyle/>
        <a:p>
          <a:r>
            <a:rPr lang="en-US"/>
            <a:t>4</a:t>
          </a:r>
        </a:p>
      </dgm:t>
    </dgm:pt>
    <dgm:pt modelId="{BE314D66-ED6C-43F6-81E3-264068AA2511}">
      <dgm:prSet/>
      <dgm:spPr/>
      <dgm:t>
        <a:bodyPr/>
        <a:lstStyle/>
        <a:p>
          <a:r>
            <a:rPr lang="en-GB"/>
            <a:t>Record and report when something goes wrong</a:t>
          </a:r>
          <a:endParaRPr lang="en-US"/>
        </a:p>
      </dgm:t>
    </dgm:pt>
    <dgm:pt modelId="{27885885-25C3-4159-9EED-EB327F2034F7}" type="parTrans" cxnId="{2118E5AA-40F4-4A65-BE57-74C3E2E730CE}">
      <dgm:prSet/>
      <dgm:spPr/>
      <dgm:t>
        <a:bodyPr/>
        <a:lstStyle/>
        <a:p>
          <a:endParaRPr lang="en-US"/>
        </a:p>
      </dgm:t>
    </dgm:pt>
    <dgm:pt modelId="{33709180-03D6-4596-92E5-E0B00D3ED668}" type="sibTrans" cxnId="{2118E5AA-40F4-4A65-BE57-74C3E2E730CE}">
      <dgm:prSet phldrT="5" phldr="0"/>
      <dgm:spPr/>
      <dgm:t>
        <a:bodyPr/>
        <a:lstStyle/>
        <a:p>
          <a:r>
            <a:rPr lang="en-US"/>
            <a:t>5</a:t>
          </a:r>
        </a:p>
      </dgm:t>
    </dgm:pt>
    <dgm:pt modelId="{8ABE0678-3F73-4653-9E20-50785C9CC07E}">
      <dgm:prSet/>
      <dgm:spPr/>
      <dgm:t>
        <a:bodyPr/>
        <a:lstStyle/>
        <a:p>
          <a:r>
            <a:rPr lang="en-GB"/>
            <a:t>Act without conflict</a:t>
          </a:r>
          <a:endParaRPr lang="en-US"/>
        </a:p>
      </dgm:t>
    </dgm:pt>
    <dgm:pt modelId="{0C6EA93D-63B2-4D45-B9A9-968D0B693FE3}" type="parTrans" cxnId="{53CB54FE-5452-4C9C-ADE4-FEF8B3DE4070}">
      <dgm:prSet/>
      <dgm:spPr/>
      <dgm:t>
        <a:bodyPr/>
        <a:lstStyle/>
        <a:p>
          <a:endParaRPr lang="en-US"/>
        </a:p>
      </dgm:t>
    </dgm:pt>
    <dgm:pt modelId="{0AB8E30A-5DAA-4CAF-B53D-83E1112F95BA}" type="sibTrans" cxnId="{53CB54FE-5452-4C9C-ADE4-FEF8B3DE4070}">
      <dgm:prSet phldrT="6" phldr="0"/>
      <dgm:spPr/>
      <dgm:t>
        <a:bodyPr/>
        <a:lstStyle/>
        <a:p>
          <a:r>
            <a:rPr lang="en-US"/>
            <a:t>6</a:t>
          </a:r>
        </a:p>
      </dgm:t>
    </dgm:pt>
    <dgm:pt modelId="{1D76055D-E442-46DF-9BE3-CEFDD608441A}" type="pres">
      <dgm:prSet presAssocID="{300B9F38-CE3B-46BC-8DD2-C4EDE77785F5}" presName="Name0" presStyleCnt="0">
        <dgm:presLayoutVars>
          <dgm:animLvl val="lvl"/>
          <dgm:resizeHandles val="exact"/>
        </dgm:presLayoutVars>
      </dgm:prSet>
      <dgm:spPr/>
    </dgm:pt>
    <dgm:pt modelId="{DECF8162-0329-4DE9-A7D2-761751FAD694}" type="pres">
      <dgm:prSet presAssocID="{6882D05C-76D8-468C-8051-4B162B70B6C3}" presName="compositeNode" presStyleCnt="0">
        <dgm:presLayoutVars>
          <dgm:bulletEnabled val="1"/>
        </dgm:presLayoutVars>
      </dgm:prSet>
      <dgm:spPr/>
    </dgm:pt>
    <dgm:pt modelId="{D4F9C3DD-8156-484F-8295-80023E42A0A9}" type="pres">
      <dgm:prSet presAssocID="{6882D05C-76D8-468C-8051-4B162B70B6C3}" presName="bgRect" presStyleLbl="bgAccFollowNode1" presStyleIdx="0" presStyleCnt="6"/>
      <dgm:spPr/>
    </dgm:pt>
    <dgm:pt modelId="{9B6A6293-63FD-4B6E-9436-B0B3A53A18F3}" type="pres">
      <dgm:prSet presAssocID="{3D42ADF3-4B85-4433-99BA-65571F4C6E79}" presName="sibTransNodeCircle" presStyleLbl="alignNode1" presStyleIdx="0" presStyleCnt="12">
        <dgm:presLayoutVars>
          <dgm:chMax val="0"/>
          <dgm:bulletEnabled/>
        </dgm:presLayoutVars>
      </dgm:prSet>
      <dgm:spPr/>
    </dgm:pt>
    <dgm:pt modelId="{2FD6DC37-3785-4641-9400-CB45F1E88F38}" type="pres">
      <dgm:prSet presAssocID="{6882D05C-76D8-468C-8051-4B162B70B6C3}" presName="bottomLine" presStyleLbl="alignNode1" presStyleIdx="1" presStyleCnt="12">
        <dgm:presLayoutVars/>
      </dgm:prSet>
      <dgm:spPr/>
    </dgm:pt>
    <dgm:pt modelId="{65D5D9EE-7F6A-4D26-A880-C049EC667CF7}" type="pres">
      <dgm:prSet presAssocID="{6882D05C-76D8-468C-8051-4B162B70B6C3}" presName="nodeText" presStyleLbl="bgAccFollowNode1" presStyleIdx="0" presStyleCnt="6">
        <dgm:presLayoutVars>
          <dgm:bulletEnabled val="1"/>
        </dgm:presLayoutVars>
      </dgm:prSet>
      <dgm:spPr/>
    </dgm:pt>
    <dgm:pt modelId="{22084232-325C-4AC7-B1A1-F58F84C583C8}" type="pres">
      <dgm:prSet presAssocID="{3D42ADF3-4B85-4433-99BA-65571F4C6E79}" presName="sibTrans" presStyleCnt="0"/>
      <dgm:spPr/>
    </dgm:pt>
    <dgm:pt modelId="{920F5A08-1BAD-438E-AEFA-7D0098E0322C}" type="pres">
      <dgm:prSet presAssocID="{AEC10823-CBC2-4583-BE6A-87F6205A7E30}" presName="compositeNode" presStyleCnt="0">
        <dgm:presLayoutVars>
          <dgm:bulletEnabled val="1"/>
        </dgm:presLayoutVars>
      </dgm:prSet>
      <dgm:spPr/>
    </dgm:pt>
    <dgm:pt modelId="{E53BF65F-D98C-4551-8C15-48346747FB60}" type="pres">
      <dgm:prSet presAssocID="{AEC10823-CBC2-4583-BE6A-87F6205A7E30}" presName="bgRect" presStyleLbl="bgAccFollowNode1" presStyleIdx="1" presStyleCnt="6"/>
      <dgm:spPr/>
    </dgm:pt>
    <dgm:pt modelId="{D3563AF3-A8C1-4573-8700-2504D50FCD1A}" type="pres">
      <dgm:prSet presAssocID="{6C0E1B5D-615C-4E63-86E2-086B0F766D7E}" presName="sibTransNodeCircle" presStyleLbl="alignNode1" presStyleIdx="2" presStyleCnt="12">
        <dgm:presLayoutVars>
          <dgm:chMax val="0"/>
          <dgm:bulletEnabled/>
        </dgm:presLayoutVars>
      </dgm:prSet>
      <dgm:spPr/>
    </dgm:pt>
    <dgm:pt modelId="{62AE4B3E-EF29-443C-B524-A64015D9FEBC}" type="pres">
      <dgm:prSet presAssocID="{AEC10823-CBC2-4583-BE6A-87F6205A7E30}" presName="bottomLine" presStyleLbl="alignNode1" presStyleIdx="3" presStyleCnt="12">
        <dgm:presLayoutVars/>
      </dgm:prSet>
      <dgm:spPr/>
    </dgm:pt>
    <dgm:pt modelId="{23394E2B-B62F-483C-8B97-B521A13E15D1}" type="pres">
      <dgm:prSet presAssocID="{AEC10823-CBC2-4583-BE6A-87F6205A7E30}" presName="nodeText" presStyleLbl="bgAccFollowNode1" presStyleIdx="1" presStyleCnt="6">
        <dgm:presLayoutVars>
          <dgm:bulletEnabled val="1"/>
        </dgm:presLayoutVars>
      </dgm:prSet>
      <dgm:spPr/>
    </dgm:pt>
    <dgm:pt modelId="{6B46EB15-EAB8-4668-AB25-39CFDDEDA486}" type="pres">
      <dgm:prSet presAssocID="{6C0E1B5D-615C-4E63-86E2-086B0F766D7E}" presName="sibTrans" presStyleCnt="0"/>
      <dgm:spPr/>
    </dgm:pt>
    <dgm:pt modelId="{40B28824-D2F0-46BB-B0BF-82CDCB4FA571}" type="pres">
      <dgm:prSet presAssocID="{BEE06404-C709-4A3D-8187-A52D4929D8A0}" presName="compositeNode" presStyleCnt="0">
        <dgm:presLayoutVars>
          <dgm:bulletEnabled val="1"/>
        </dgm:presLayoutVars>
      </dgm:prSet>
      <dgm:spPr/>
    </dgm:pt>
    <dgm:pt modelId="{790543D1-3320-4D28-8D5F-94B5402B15D4}" type="pres">
      <dgm:prSet presAssocID="{BEE06404-C709-4A3D-8187-A52D4929D8A0}" presName="bgRect" presStyleLbl="bgAccFollowNode1" presStyleIdx="2" presStyleCnt="6"/>
      <dgm:spPr/>
    </dgm:pt>
    <dgm:pt modelId="{DA72CB8C-27D5-4409-B706-B7633125F222}" type="pres">
      <dgm:prSet presAssocID="{BB45E0FB-0E9A-4E6F-BC7F-7BCF8C85867C}" presName="sibTransNodeCircle" presStyleLbl="alignNode1" presStyleIdx="4" presStyleCnt="12">
        <dgm:presLayoutVars>
          <dgm:chMax val="0"/>
          <dgm:bulletEnabled/>
        </dgm:presLayoutVars>
      </dgm:prSet>
      <dgm:spPr/>
    </dgm:pt>
    <dgm:pt modelId="{FE405B48-8EC9-4684-9453-5490EA606958}" type="pres">
      <dgm:prSet presAssocID="{BEE06404-C709-4A3D-8187-A52D4929D8A0}" presName="bottomLine" presStyleLbl="alignNode1" presStyleIdx="5" presStyleCnt="12">
        <dgm:presLayoutVars/>
      </dgm:prSet>
      <dgm:spPr/>
    </dgm:pt>
    <dgm:pt modelId="{377BFDDD-FC52-461E-AD9F-A45AD6B75A55}" type="pres">
      <dgm:prSet presAssocID="{BEE06404-C709-4A3D-8187-A52D4929D8A0}" presName="nodeText" presStyleLbl="bgAccFollowNode1" presStyleIdx="2" presStyleCnt="6">
        <dgm:presLayoutVars>
          <dgm:bulletEnabled val="1"/>
        </dgm:presLayoutVars>
      </dgm:prSet>
      <dgm:spPr/>
    </dgm:pt>
    <dgm:pt modelId="{C5AAEDAB-5B05-4055-9F0A-A096F9D2F1B3}" type="pres">
      <dgm:prSet presAssocID="{BB45E0FB-0E9A-4E6F-BC7F-7BCF8C85867C}" presName="sibTrans" presStyleCnt="0"/>
      <dgm:spPr/>
    </dgm:pt>
    <dgm:pt modelId="{5C63208A-FE74-47E9-89AA-13ED257AD662}" type="pres">
      <dgm:prSet presAssocID="{78C27935-9C12-4590-8E06-431C268F0809}" presName="compositeNode" presStyleCnt="0">
        <dgm:presLayoutVars>
          <dgm:bulletEnabled val="1"/>
        </dgm:presLayoutVars>
      </dgm:prSet>
      <dgm:spPr/>
    </dgm:pt>
    <dgm:pt modelId="{810A9EA4-A52F-4790-94C9-527526ABE6EB}" type="pres">
      <dgm:prSet presAssocID="{78C27935-9C12-4590-8E06-431C268F0809}" presName="bgRect" presStyleLbl="bgAccFollowNode1" presStyleIdx="3" presStyleCnt="6"/>
      <dgm:spPr/>
    </dgm:pt>
    <dgm:pt modelId="{D25A39D7-7180-4ECD-944D-347B92062A9C}" type="pres">
      <dgm:prSet presAssocID="{A0B93281-55E8-4764-BE2E-5D770103553C}" presName="sibTransNodeCircle" presStyleLbl="alignNode1" presStyleIdx="6" presStyleCnt="12">
        <dgm:presLayoutVars>
          <dgm:chMax val="0"/>
          <dgm:bulletEnabled/>
        </dgm:presLayoutVars>
      </dgm:prSet>
      <dgm:spPr/>
    </dgm:pt>
    <dgm:pt modelId="{ADE9D3AB-4EB8-4B68-AE79-EA5F31D748E0}" type="pres">
      <dgm:prSet presAssocID="{78C27935-9C12-4590-8E06-431C268F0809}" presName="bottomLine" presStyleLbl="alignNode1" presStyleIdx="7" presStyleCnt="12">
        <dgm:presLayoutVars/>
      </dgm:prSet>
      <dgm:spPr/>
    </dgm:pt>
    <dgm:pt modelId="{0731BDE0-F53A-4E44-ACCE-68B744FCB44C}" type="pres">
      <dgm:prSet presAssocID="{78C27935-9C12-4590-8E06-431C268F0809}" presName="nodeText" presStyleLbl="bgAccFollowNode1" presStyleIdx="3" presStyleCnt="6">
        <dgm:presLayoutVars>
          <dgm:bulletEnabled val="1"/>
        </dgm:presLayoutVars>
      </dgm:prSet>
      <dgm:spPr/>
    </dgm:pt>
    <dgm:pt modelId="{637775DA-547F-43C1-B0BC-53A30083C0A0}" type="pres">
      <dgm:prSet presAssocID="{A0B93281-55E8-4764-BE2E-5D770103553C}" presName="sibTrans" presStyleCnt="0"/>
      <dgm:spPr/>
    </dgm:pt>
    <dgm:pt modelId="{9D2D0C12-EB1E-4B20-95C2-462B3B563ACF}" type="pres">
      <dgm:prSet presAssocID="{BE314D66-ED6C-43F6-81E3-264068AA2511}" presName="compositeNode" presStyleCnt="0">
        <dgm:presLayoutVars>
          <dgm:bulletEnabled val="1"/>
        </dgm:presLayoutVars>
      </dgm:prSet>
      <dgm:spPr/>
    </dgm:pt>
    <dgm:pt modelId="{30D3E4DC-B122-44C5-B462-8E081E897778}" type="pres">
      <dgm:prSet presAssocID="{BE314D66-ED6C-43F6-81E3-264068AA2511}" presName="bgRect" presStyleLbl="bgAccFollowNode1" presStyleIdx="4" presStyleCnt="6"/>
      <dgm:spPr/>
    </dgm:pt>
    <dgm:pt modelId="{3E337D10-5DDC-49FC-806C-5676FC6E7CAE}" type="pres">
      <dgm:prSet presAssocID="{33709180-03D6-4596-92E5-E0B00D3ED668}" presName="sibTransNodeCircle" presStyleLbl="alignNode1" presStyleIdx="8" presStyleCnt="12">
        <dgm:presLayoutVars>
          <dgm:chMax val="0"/>
          <dgm:bulletEnabled/>
        </dgm:presLayoutVars>
      </dgm:prSet>
      <dgm:spPr/>
    </dgm:pt>
    <dgm:pt modelId="{FEE8A95C-70CC-4E04-A63A-B515C89A31AC}" type="pres">
      <dgm:prSet presAssocID="{BE314D66-ED6C-43F6-81E3-264068AA2511}" presName="bottomLine" presStyleLbl="alignNode1" presStyleIdx="9" presStyleCnt="12">
        <dgm:presLayoutVars/>
      </dgm:prSet>
      <dgm:spPr/>
    </dgm:pt>
    <dgm:pt modelId="{D3F2E06A-2C81-4A79-BF72-4A1F50867BC3}" type="pres">
      <dgm:prSet presAssocID="{BE314D66-ED6C-43F6-81E3-264068AA2511}" presName="nodeText" presStyleLbl="bgAccFollowNode1" presStyleIdx="4" presStyleCnt="6">
        <dgm:presLayoutVars>
          <dgm:bulletEnabled val="1"/>
        </dgm:presLayoutVars>
      </dgm:prSet>
      <dgm:spPr/>
    </dgm:pt>
    <dgm:pt modelId="{FD720367-D17E-48CD-B095-7DD224273CA1}" type="pres">
      <dgm:prSet presAssocID="{33709180-03D6-4596-92E5-E0B00D3ED668}" presName="sibTrans" presStyleCnt="0"/>
      <dgm:spPr/>
    </dgm:pt>
    <dgm:pt modelId="{602CF289-3B8C-4A61-A409-EE704E4EBFC4}" type="pres">
      <dgm:prSet presAssocID="{8ABE0678-3F73-4653-9E20-50785C9CC07E}" presName="compositeNode" presStyleCnt="0">
        <dgm:presLayoutVars>
          <dgm:bulletEnabled val="1"/>
        </dgm:presLayoutVars>
      </dgm:prSet>
      <dgm:spPr/>
    </dgm:pt>
    <dgm:pt modelId="{577EBF30-92EE-410A-8B57-908C089346F6}" type="pres">
      <dgm:prSet presAssocID="{8ABE0678-3F73-4653-9E20-50785C9CC07E}" presName="bgRect" presStyleLbl="bgAccFollowNode1" presStyleIdx="5" presStyleCnt="6"/>
      <dgm:spPr/>
    </dgm:pt>
    <dgm:pt modelId="{75432D6C-D889-4B59-8F2C-78DFFF91BD68}" type="pres">
      <dgm:prSet presAssocID="{0AB8E30A-5DAA-4CAF-B53D-83E1112F95BA}" presName="sibTransNodeCircle" presStyleLbl="alignNode1" presStyleIdx="10" presStyleCnt="12">
        <dgm:presLayoutVars>
          <dgm:chMax val="0"/>
          <dgm:bulletEnabled/>
        </dgm:presLayoutVars>
      </dgm:prSet>
      <dgm:spPr/>
    </dgm:pt>
    <dgm:pt modelId="{55C9BC0C-45E6-4970-81D3-3E923AA61504}" type="pres">
      <dgm:prSet presAssocID="{8ABE0678-3F73-4653-9E20-50785C9CC07E}" presName="bottomLine" presStyleLbl="alignNode1" presStyleIdx="11" presStyleCnt="12">
        <dgm:presLayoutVars/>
      </dgm:prSet>
      <dgm:spPr/>
    </dgm:pt>
    <dgm:pt modelId="{856E1B60-E90A-4C4A-8073-E86CBF177B4B}" type="pres">
      <dgm:prSet presAssocID="{8ABE0678-3F73-4653-9E20-50785C9CC07E}" presName="nodeText" presStyleLbl="bgAccFollowNode1" presStyleIdx="5" presStyleCnt="6">
        <dgm:presLayoutVars>
          <dgm:bulletEnabled val="1"/>
        </dgm:presLayoutVars>
      </dgm:prSet>
      <dgm:spPr/>
    </dgm:pt>
  </dgm:ptLst>
  <dgm:cxnLst>
    <dgm:cxn modelId="{E365A305-DFB2-4F17-8C53-5769AAEE8BA8}" type="presOf" srcId="{BEE06404-C709-4A3D-8187-A52D4929D8A0}" destId="{377BFDDD-FC52-461E-AD9F-A45AD6B75A55}" srcOrd="1" destOrd="0" presId="urn:microsoft.com/office/officeart/2016/7/layout/BasicLinearProcessNumbered"/>
    <dgm:cxn modelId="{8C27D30E-E7D9-4C24-90B9-A58AE17BE2C9}" type="presOf" srcId="{BB45E0FB-0E9A-4E6F-BC7F-7BCF8C85867C}" destId="{DA72CB8C-27D5-4409-B706-B7633125F222}" srcOrd="0" destOrd="0" presId="urn:microsoft.com/office/officeart/2016/7/layout/BasicLinearProcessNumbered"/>
    <dgm:cxn modelId="{69D8D420-F523-4D09-93C3-AC1697954B70}" type="presOf" srcId="{6882D05C-76D8-468C-8051-4B162B70B6C3}" destId="{65D5D9EE-7F6A-4D26-A880-C049EC667CF7}" srcOrd="1" destOrd="0" presId="urn:microsoft.com/office/officeart/2016/7/layout/BasicLinearProcessNumbered"/>
    <dgm:cxn modelId="{2B4F0525-1B4B-4E1A-934A-0859AB1E51CA}" type="presOf" srcId="{8ABE0678-3F73-4653-9E20-50785C9CC07E}" destId="{856E1B60-E90A-4C4A-8073-E86CBF177B4B}" srcOrd="1" destOrd="0" presId="urn:microsoft.com/office/officeart/2016/7/layout/BasicLinearProcessNumbered"/>
    <dgm:cxn modelId="{11DA893D-CC7E-4252-8DF9-7027B1C6E3C6}" type="presOf" srcId="{6C0E1B5D-615C-4E63-86E2-086B0F766D7E}" destId="{D3563AF3-A8C1-4573-8700-2504D50FCD1A}" srcOrd="0" destOrd="0" presId="urn:microsoft.com/office/officeart/2016/7/layout/BasicLinearProcessNumbered"/>
    <dgm:cxn modelId="{066D3A66-6B92-4EA4-8A14-7A17766FFE9E}" type="presOf" srcId="{78C27935-9C12-4590-8E06-431C268F0809}" destId="{810A9EA4-A52F-4790-94C9-527526ABE6EB}" srcOrd="0" destOrd="0" presId="urn:microsoft.com/office/officeart/2016/7/layout/BasicLinearProcessNumbered"/>
    <dgm:cxn modelId="{98745268-7BEC-493A-92AA-FDAC8163774F}" srcId="{300B9F38-CE3B-46BC-8DD2-C4EDE77785F5}" destId="{BEE06404-C709-4A3D-8187-A52D4929D8A0}" srcOrd="2" destOrd="0" parTransId="{39363DB1-0D74-4306-802B-5E57E7C90717}" sibTransId="{BB45E0FB-0E9A-4E6F-BC7F-7BCF8C85867C}"/>
    <dgm:cxn modelId="{81A64975-050C-4430-B889-75AFF1AAE6CC}" srcId="{300B9F38-CE3B-46BC-8DD2-C4EDE77785F5}" destId="{AEC10823-CBC2-4583-BE6A-87F6205A7E30}" srcOrd="1" destOrd="0" parTransId="{057E176D-B01C-4904-8CD9-1860DBD000C0}" sibTransId="{6C0E1B5D-615C-4E63-86E2-086B0F766D7E}"/>
    <dgm:cxn modelId="{06F9FF5A-8F3B-4B9A-9C33-A66385C01E2F}" type="presOf" srcId="{0AB8E30A-5DAA-4CAF-B53D-83E1112F95BA}" destId="{75432D6C-D889-4B59-8F2C-78DFFF91BD68}" srcOrd="0" destOrd="0" presId="urn:microsoft.com/office/officeart/2016/7/layout/BasicLinearProcessNumbered"/>
    <dgm:cxn modelId="{1B306693-FCE4-4F40-A5BD-0D5614FDEFF4}" type="presOf" srcId="{78C27935-9C12-4590-8E06-431C268F0809}" destId="{0731BDE0-F53A-4E44-ACCE-68B744FCB44C}" srcOrd="1" destOrd="0" presId="urn:microsoft.com/office/officeart/2016/7/layout/BasicLinearProcessNumbered"/>
    <dgm:cxn modelId="{566A9D94-FCA3-4571-BE23-467BD583E727}" type="presOf" srcId="{3D42ADF3-4B85-4433-99BA-65571F4C6E79}" destId="{9B6A6293-63FD-4B6E-9436-B0B3A53A18F3}" srcOrd="0" destOrd="0" presId="urn:microsoft.com/office/officeart/2016/7/layout/BasicLinearProcessNumbered"/>
    <dgm:cxn modelId="{93CECC95-7D65-434E-9356-A5B0C9D96FDD}" type="presOf" srcId="{AEC10823-CBC2-4583-BE6A-87F6205A7E30}" destId="{23394E2B-B62F-483C-8B97-B521A13E15D1}" srcOrd="1" destOrd="0" presId="urn:microsoft.com/office/officeart/2016/7/layout/BasicLinearProcessNumbered"/>
    <dgm:cxn modelId="{11E02FA8-9CE7-43D3-8594-C5AE28422A32}" type="presOf" srcId="{BE314D66-ED6C-43F6-81E3-264068AA2511}" destId="{30D3E4DC-B122-44C5-B462-8E081E897778}" srcOrd="0" destOrd="0" presId="urn:microsoft.com/office/officeart/2016/7/layout/BasicLinearProcessNumbered"/>
    <dgm:cxn modelId="{2118E5AA-40F4-4A65-BE57-74C3E2E730CE}" srcId="{300B9F38-CE3B-46BC-8DD2-C4EDE77785F5}" destId="{BE314D66-ED6C-43F6-81E3-264068AA2511}" srcOrd="4" destOrd="0" parTransId="{27885885-25C3-4159-9EED-EB327F2034F7}" sibTransId="{33709180-03D6-4596-92E5-E0B00D3ED668}"/>
    <dgm:cxn modelId="{DEE6D9B1-3ABD-491A-829F-645F71CEDAE8}" type="presOf" srcId="{6882D05C-76D8-468C-8051-4B162B70B6C3}" destId="{D4F9C3DD-8156-484F-8295-80023E42A0A9}" srcOrd="0" destOrd="0" presId="urn:microsoft.com/office/officeart/2016/7/layout/BasicLinearProcessNumbered"/>
    <dgm:cxn modelId="{CFFBF6B4-05E0-4F20-9C96-672516740E18}" type="presOf" srcId="{33709180-03D6-4596-92E5-E0B00D3ED668}" destId="{3E337D10-5DDC-49FC-806C-5676FC6E7CAE}" srcOrd="0" destOrd="0" presId="urn:microsoft.com/office/officeart/2016/7/layout/BasicLinearProcessNumbered"/>
    <dgm:cxn modelId="{8A042EBF-27FD-4CA7-9565-D38AB4897D2E}" type="presOf" srcId="{AEC10823-CBC2-4583-BE6A-87F6205A7E30}" destId="{E53BF65F-D98C-4551-8C15-48346747FB60}" srcOrd="0" destOrd="0" presId="urn:microsoft.com/office/officeart/2016/7/layout/BasicLinearProcessNumbered"/>
    <dgm:cxn modelId="{870390CC-F8F0-41DD-9264-003798F20FA2}" srcId="{300B9F38-CE3B-46BC-8DD2-C4EDE77785F5}" destId="{78C27935-9C12-4590-8E06-431C268F0809}" srcOrd="3" destOrd="0" parTransId="{33BB3896-55AC-4262-AD3E-02BE708C172D}" sibTransId="{A0B93281-55E8-4764-BE2E-5D770103553C}"/>
    <dgm:cxn modelId="{411310CE-0BE2-413F-93AD-786CF87E8989}" type="presOf" srcId="{8ABE0678-3F73-4653-9E20-50785C9CC07E}" destId="{577EBF30-92EE-410A-8B57-908C089346F6}" srcOrd="0" destOrd="0" presId="urn:microsoft.com/office/officeart/2016/7/layout/BasicLinearProcessNumbered"/>
    <dgm:cxn modelId="{1C406CD7-226D-46A1-8AFA-BCD05FA4BB09}" srcId="{300B9F38-CE3B-46BC-8DD2-C4EDE77785F5}" destId="{6882D05C-76D8-468C-8051-4B162B70B6C3}" srcOrd="0" destOrd="0" parTransId="{C836D44B-DEB2-4CC6-AF7F-9AB53B59CB08}" sibTransId="{3D42ADF3-4B85-4433-99BA-65571F4C6E79}"/>
    <dgm:cxn modelId="{37C29AE9-1939-41C3-8F96-07276695AEA8}" type="presOf" srcId="{BE314D66-ED6C-43F6-81E3-264068AA2511}" destId="{D3F2E06A-2C81-4A79-BF72-4A1F50867BC3}" srcOrd="1" destOrd="0" presId="urn:microsoft.com/office/officeart/2016/7/layout/BasicLinearProcessNumbered"/>
    <dgm:cxn modelId="{2CAA24EC-05C8-4A80-9F27-9F279DD69913}" type="presOf" srcId="{A0B93281-55E8-4764-BE2E-5D770103553C}" destId="{D25A39D7-7180-4ECD-944D-347B92062A9C}" srcOrd="0" destOrd="0" presId="urn:microsoft.com/office/officeart/2016/7/layout/BasicLinearProcessNumbered"/>
    <dgm:cxn modelId="{4F9F6FFA-9718-42D0-82BB-D92C77801A2B}" type="presOf" srcId="{BEE06404-C709-4A3D-8187-A52D4929D8A0}" destId="{790543D1-3320-4D28-8D5F-94B5402B15D4}" srcOrd="0" destOrd="0" presId="urn:microsoft.com/office/officeart/2016/7/layout/BasicLinearProcessNumbered"/>
    <dgm:cxn modelId="{53CB54FE-5452-4C9C-ADE4-FEF8B3DE4070}" srcId="{300B9F38-CE3B-46BC-8DD2-C4EDE77785F5}" destId="{8ABE0678-3F73-4653-9E20-50785C9CC07E}" srcOrd="5" destOrd="0" parTransId="{0C6EA93D-63B2-4D45-B9A9-968D0B693FE3}" sibTransId="{0AB8E30A-5DAA-4CAF-B53D-83E1112F95BA}"/>
    <dgm:cxn modelId="{C5140AFF-F0E1-4AA4-A0A6-15E854317F6A}" type="presOf" srcId="{300B9F38-CE3B-46BC-8DD2-C4EDE77785F5}" destId="{1D76055D-E442-46DF-9BE3-CEFDD608441A}" srcOrd="0" destOrd="0" presId="urn:microsoft.com/office/officeart/2016/7/layout/BasicLinearProcessNumbered"/>
    <dgm:cxn modelId="{B62889D4-69E5-4CA9-8BA1-AB963F1378A0}" type="presParOf" srcId="{1D76055D-E442-46DF-9BE3-CEFDD608441A}" destId="{DECF8162-0329-4DE9-A7D2-761751FAD694}" srcOrd="0" destOrd="0" presId="urn:microsoft.com/office/officeart/2016/7/layout/BasicLinearProcessNumbered"/>
    <dgm:cxn modelId="{4D15419F-61B0-409D-BF01-B00F3DC05397}" type="presParOf" srcId="{DECF8162-0329-4DE9-A7D2-761751FAD694}" destId="{D4F9C3DD-8156-484F-8295-80023E42A0A9}" srcOrd="0" destOrd="0" presId="urn:microsoft.com/office/officeart/2016/7/layout/BasicLinearProcessNumbered"/>
    <dgm:cxn modelId="{851EC756-7FFC-4BA4-998D-6AE264F8D67F}" type="presParOf" srcId="{DECF8162-0329-4DE9-A7D2-761751FAD694}" destId="{9B6A6293-63FD-4B6E-9436-B0B3A53A18F3}" srcOrd="1" destOrd="0" presId="urn:microsoft.com/office/officeart/2016/7/layout/BasicLinearProcessNumbered"/>
    <dgm:cxn modelId="{3378A250-D6DA-4A01-B01A-D63C779065BB}" type="presParOf" srcId="{DECF8162-0329-4DE9-A7D2-761751FAD694}" destId="{2FD6DC37-3785-4641-9400-CB45F1E88F38}" srcOrd="2" destOrd="0" presId="urn:microsoft.com/office/officeart/2016/7/layout/BasicLinearProcessNumbered"/>
    <dgm:cxn modelId="{7C2329E5-E36E-4D65-BCA1-E820DAA0261A}" type="presParOf" srcId="{DECF8162-0329-4DE9-A7D2-761751FAD694}" destId="{65D5D9EE-7F6A-4D26-A880-C049EC667CF7}" srcOrd="3" destOrd="0" presId="urn:microsoft.com/office/officeart/2016/7/layout/BasicLinearProcessNumbered"/>
    <dgm:cxn modelId="{52B98777-DDBD-4C4B-9F31-A82A84ECFF81}" type="presParOf" srcId="{1D76055D-E442-46DF-9BE3-CEFDD608441A}" destId="{22084232-325C-4AC7-B1A1-F58F84C583C8}" srcOrd="1" destOrd="0" presId="urn:microsoft.com/office/officeart/2016/7/layout/BasicLinearProcessNumbered"/>
    <dgm:cxn modelId="{3B7ECB66-F22A-4BBE-818A-ADDF8E4256E9}" type="presParOf" srcId="{1D76055D-E442-46DF-9BE3-CEFDD608441A}" destId="{920F5A08-1BAD-438E-AEFA-7D0098E0322C}" srcOrd="2" destOrd="0" presId="urn:microsoft.com/office/officeart/2016/7/layout/BasicLinearProcessNumbered"/>
    <dgm:cxn modelId="{E7D79731-86BB-493A-BCB1-4D9FFB8AFEC1}" type="presParOf" srcId="{920F5A08-1BAD-438E-AEFA-7D0098E0322C}" destId="{E53BF65F-D98C-4551-8C15-48346747FB60}" srcOrd="0" destOrd="0" presId="urn:microsoft.com/office/officeart/2016/7/layout/BasicLinearProcessNumbered"/>
    <dgm:cxn modelId="{2D74E7EC-A05A-47EF-8F38-B7854BD9991B}" type="presParOf" srcId="{920F5A08-1BAD-438E-AEFA-7D0098E0322C}" destId="{D3563AF3-A8C1-4573-8700-2504D50FCD1A}" srcOrd="1" destOrd="0" presId="urn:microsoft.com/office/officeart/2016/7/layout/BasicLinearProcessNumbered"/>
    <dgm:cxn modelId="{A5C9D494-F96D-479D-A9B4-27D0E521BBAC}" type="presParOf" srcId="{920F5A08-1BAD-438E-AEFA-7D0098E0322C}" destId="{62AE4B3E-EF29-443C-B524-A64015D9FEBC}" srcOrd="2" destOrd="0" presId="urn:microsoft.com/office/officeart/2016/7/layout/BasicLinearProcessNumbered"/>
    <dgm:cxn modelId="{B648A31E-F151-4DBE-8D6F-3E451370DDFA}" type="presParOf" srcId="{920F5A08-1BAD-438E-AEFA-7D0098E0322C}" destId="{23394E2B-B62F-483C-8B97-B521A13E15D1}" srcOrd="3" destOrd="0" presId="urn:microsoft.com/office/officeart/2016/7/layout/BasicLinearProcessNumbered"/>
    <dgm:cxn modelId="{48822882-4D27-4E95-94BD-279C6D7F6D4A}" type="presParOf" srcId="{1D76055D-E442-46DF-9BE3-CEFDD608441A}" destId="{6B46EB15-EAB8-4668-AB25-39CFDDEDA486}" srcOrd="3" destOrd="0" presId="urn:microsoft.com/office/officeart/2016/7/layout/BasicLinearProcessNumbered"/>
    <dgm:cxn modelId="{8A2B83EB-273D-439F-9232-CF6D20D8B62D}" type="presParOf" srcId="{1D76055D-E442-46DF-9BE3-CEFDD608441A}" destId="{40B28824-D2F0-46BB-B0BF-82CDCB4FA571}" srcOrd="4" destOrd="0" presId="urn:microsoft.com/office/officeart/2016/7/layout/BasicLinearProcessNumbered"/>
    <dgm:cxn modelId="{E6986FB7-672B-4D69-83F4-9ABDF08CBA75}" type="presParOf" srcId="{40B28824-D2F0-46BB-B0BF-82CDCB4FA571}" destId="{790543D1-3320-4D28-8D5F-94B5402B15D4}" srcOrd="0" destOrd="0" presId="urn:microsoft.com/office/officeart/2016/7/layout/BasicLinearProcessNumbered"/>
    <dgm:cxn modelId="{360CE819-8749-4D62-A721-4F211E1B3CC3}" type="presParOf" srcId="{40B28824-D2F0-46BB-B0BF-82CDCB4FA571}" destId="{DA72CB8C-27D5-4409-B706-B7633125F222}" srcOrd="1" destOrd="0" presId="urn:microsoft.com/office/officeart/2016/7/layout/BasicLinearProcessNumbered"/>
    <dgm:cxn modelId="{943A25C6-8D47-4545-81AE-6958708B7C24}" type="presParOf" srcId="{40B28824-D2F0-46BB-B0BF-82CDCB4FA571}" destId="{FE405B48-8EC9-4684-9453-5490EA606958}" srcOrd="2" destOrd="0" presId="urn:microsoft.com/office/officeart/2016/7/layout/BasicLinearProcessNumbered"/>
    <dgm:cxn modelId="{7518F19B-42FA-44FD-A3F4-0A5E2657F986}" type="presParOf" srcId="{40B28824-D2F0-46BB-B0BF-82CDCB4FA571}" destId="{377BFDDD-FC52-461E-AD9F-A45AD6B75A55}" srcOrd="3" destOrd="0" presId="urn:microsoft.com/office/officeart/2016/7/layout/BasicLinearProcessNumbered"/>
    <dgm:cxn modelId="{6DFCE275-A579-44A2-A9CF-0A447B179E0E}" type="presParOf" srcId="{1D76055D-E442-46DF-9BE3-CEFDD608441A}" destId="{C5AAEDAB-5B05-4055-9F0A-A096F9D2F1B3}" srcOrd="5" destOrd="0" presId="urn:microsoft.com/office/officeart/2016/7/layout/BasicLinearProcessNumbered"/>
    <dgm:cxn modelId="{70625C17-B886-4900-968F-D68E2DD1DC6A}" type="presParOf" srcId="{1D76055D-E442-46DF-9BE3-CEFDD608441A}" destId="{5C63208A-FE74-47E9-89AA-13ED257AD662}" srcOrd="6" destOrd="0" presId="urn:microsoft.com/office/officeart/2016/7/layout/BasicLinearProcessNumbered"/>
    <dgm:cxn modelId="{48115BB7-5EAA-4487-92BD-63DFA0CD025F}" type="presParOf" srcId="{5C63208A-FE74-47E9-89AA-13ED257AD662}" destId="{810A9EA4-A52F-4790-94C9-527526ABE6EB}" srcOrd="0" destOrd="0" presId="urn:microsoft.com/office/officeart/2016/7/layout/BasicLinearProcessNumbered"/>
    <dgm:cxn modelId="{D0E9BF34-20AC-49A5-A0B3-0C08034CD52C}" type="presParOf" srcId="{5C63208A-FE74-47E9-89AA-13ED257AD662}" destId="{D25A39D7-7180-4ECD-944D-347B92062A9C}" srcOrd="1" destOrd="0" presId="urn:microsoft.com/office/officeart/2016/7/layout/BasicLinearProcessNumbered"/>
    <dgm:cxn modelId="{550BBA80-C841-4746-BAE7-73A58BBEC833}" type="presParOf" srcId="{5C63208A-FE74-47E9-89AA-13ED257AD662}" destId="{ADE9D3AB-4EB8-4B68-AE79-EA5F31D748E0}" srcOrd="2" destOrd="0" presId="urn:microsoft.com/office/officeart/2016/7/layout/BasicLinearProcessNumbered"/>
    <dgm:cxn modelId="{05C78069-BA88-4F6A-B379-257314E5164C}" type="presParOf" srcId="{5C63208A-FE74-47E9-89AA-13ED257AD662}" destId="{0731BDE0-F53A-4E44-ACCE-68B744FCB44C}" srcOrd="3" destOrd="0" presId="urn:microsoft.com/office/officeart/2016/7/layout/BasicLinearProcessNumbered"/>
    <dgm:cxn modelId="{584283DB-3357-4F40-B026-9A56985F743A}" type="presParOf" srcId="{1D76055D-E442-46DF-9BE3-CEFDD608441A}" destId="{637775DA-547F-43C1-B0BC-53A30083C0A0}" srcOrd="7" destOrd="0" presId="urn:microsoft.com/office/officeart/2016/7/layout/BasicLinearProcessNumbered"/>
    <dgm:cxn modelId="{F3607D17-A7D8-410E-9623-8DFA007BAB53}" type="presParOf" srcId="{1D76055D-E442-46DF-9BE3-CEFDD608441A}" destId="{9D2D0C12-EB1E-4B20-95C2-462B3B563ACF}" srcOrd="8" destOrd="0" presId="urn:microsoft.com/office/officeart/2016/7/layout/BasicLinearProcessNumbered"/>
    <dgm:cxn modelId="{FAA92DDF-48F9-4B68-840B-14DD4843409B}" type="presParOf" srcId="{9D2D0C12-EB1E-4B20-95C2-462B3B563ACF}" destId="{30D3E4DC-B122-44C5-B462-8E081E897778}" srcOrd="0" destOrd="0" presId="urn:microsoft.com/office/officeart/2016/7/layout/BasicLinearProcessNumbered"/>
    <dgm:cxn modelId="{E8F18E9B-A43F-4FF2-A3B7-6FEDC1EC2C9B}" type="presParOf" srcId="{9D2D0C12-EB1E-4B20-95C2-462B3B563ACF}" destId="{3E337D10-5DDC-49FC-806C-5676FC6E7CAE}" srcOrd="1" destOrd="0" presId="urn:microsoft.com/office/officeart/2016/7/layout/BasicLinearProcessNumbered"/>
    <dgm:cxn modelId="{B4B0B20E-E7B6-4B33-856F-A81EB8924B74}" type="presParOf" srcId="{9D2D0C12-EB1E-4B20-95C2-462B3B563ACF}" destId="{FEE8A95C-70CC-4E04-A63A-B515C89A31AC}" srcOrd="2" destOrd="0" presId="urn:microsoft.com/office/officeart/2016/7/layout/BasicLinearProcessNumbered"/>
    <dgm:cxn modelId="{09C44C13-3001-481E-AB6E-081D881DFC20}" type="presParOf" srcId="{9D2D0C12-EB1E-4B20-95C2-462B3B563ACF}" destId="{D3F2E06A-2C81-4A79-BF72-4A1F50867BC3}" srcOrd="3" destOrd="0" presId="urn:microsoft.com/office/officeart/2016/7/layout/BasicLinearProcessNumbered"/>
    <dgm:cxn modelId="{72C9ACF6-BBC9-4EA2-B20C-1CB28C7658FB}" type="presParOf" srcId="{1D76055D-E442-46DF-9BE3-CEFDD608441A}" destId="{FD720367-D17E-48CD-B095-7DD224273CA1}" srcOrd="9" destOrd="0" presId="urn:microsoft.com/office/officeart/2016/7/layout/BasicLinearProcessNumbered"/>
    <dgm:cxn modelId="{19647138-D16F-4379-856D-FC372E4C14AD}" type="presParOf" srcId="{1D76055D-E442-46DF-9BE3-CEFDD608441A}" destId="{602CF289-3B8C-4A61-A409-EE704E4EBFC4}" srcOrd="10" destOrd="0" presId="urn:microsoft.com/office/officeart/2016/7/layout/BasicLinearProcessNumbered"/>
    <dgm:cxn modelId="{0B3B1A70-7999-4575-8ED1-A00A290CC1B7}" type="presParOf" srcId="{602CF289-3B8C-4A61-A409-EE704E4EBFC4}" destId="{577EBF30-92EE-410A-8B57-908C089346F6}" srcOrd="0" destOrd="0" presId="urn:microsoft.com/office/officeart/2016/7/layout/BasicLinearProcessNumbered"/>
    <dgm:cxn modelId="{99E2F612-D755-449F-A5FE-3B7229803D02}" type="presParOf" srcId="{602CF289-3B8C-4A61-A409-EE704E4EBFC4}" destId="{75432D6C-D889-4B59-8F2C-78DFFF91BD68}" srcOrd="1" destOrd="0" presId="urn:microsoft.com/office/officeart/2016/7/layout/BasicLinearProcessNumbered"/>
    <dgm:cxn modelId="{09A4E5B4-CD4E-4D5D-A7E4-D8886BB6F167}" type="presParOf" srcId="{602CF289-3B8C-4A61-A409-EE704E4EBFC4}" destId="{55C9BC0C-45E6-4970-81D3-3E923AA61504}" srcOrd="2" destOrd="0" presId="urn:microsoft.com/office/officeart/2016/7/layout/BasicLinearProcessNumbered"/>
    <dgm:cxn modelId="{EEB7A257-4AF8-454A-A8E1-FBD6A2315F7A}" type="presParOf" srcId="{602CF289-3B8C-4A61-A409-EE704E4EBFC4}" destId="{856E1B60-E90A-4C4A-8073-E86CBF177B4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7F332D-D38D-4694-8A18-46080D1B8F0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0970496-F9F1-4ECA-847F-F8A033FF21E1}">
      <dgm:prSet phldrT="[Text]"/>
      <dgm:spPr/>
      <dgm:t>
        <a:bodyPr/>
        <a:lstStyle/>
        <a:p>
          <a:r>
            <a:rPr lang="en-GB" dirty="0">
              <a:solidFill>
                <a:schemeClr val="tx1"/>
              </a:solidFill>
            </a:rPr>
            <a:t>Advise</a:t>
          </a:r>
        </a:p>
      </dgm:t>
    </dgm:pt>
    <dgm:pt modelId="{6CBEA16E-38CA-41E0-954B-B02B5859A346}" type="parTrans" cxnId="{A157904C-B6F4-43E7-8F6F-051F6289721B}">
      <dgm:prSet/>
      <dgm:spPr/>
      <dgm:t>
        <a:bodyPr/>
        <a:lstStyle/>
        <a:p>
          <a:endParaRPr lang="en-GB"/>
        </a:p>
      </dgm:t>
    </dgm:pt>
    <dgm:pt modelId="{82C812FF-F3CE-4615-BB6D-8612401DA50D}" type="sibTrans" cxnId="{A157904C-B6F4-43E7-8F6F-051F6289721B}">
      <dgm:prSet/>
      <dgm:spPr/>
      <dgm:t>
        <a:bodyPr/>
        <a:lstStyle/>
        <a:p>
          <a:endParaRPr lang="en-GB"/>
        </a:p>
      </dgm:t>
    </dgm:pt>
    <dgm:pt modelId="{198CF5F6-95FD-43F9-9338-7B6F82754D2A}">
      <dgm:prSet/>
      <dgm:spPr/>
      <dgm:t>
        <a:bodyPr/>
        <a:lstStyle/>
        <a:p>
          <a:r>
            <a:rPr lang="en-GB">
              <a:solidFill>
                <a:schemeClr val="tx1"/>
              </a:solidFill>
            </a:rPr>
            <a:t>Guide</a:t>
          </a:r>
          <a:endParaRPr lang="en-GB" dirty="0">
            <a:solidFill>
              <a:schemeClr val="tx1"/>
            </a:solidFill>
          </a:endParaRPr>
        </a:p>
      </dgm:t>
    </dgm:pt>
    <dgm:pt modelId="{27CD9255-C3DC-4980-8D2F-7A0D517730B3}" type="parTrans" cxnId="{847FD9D2-1089-4EE1-B324-7C77C614EFDF}">
      <dgm:prSet/>
      <dgm:spPr/>
      <dgm:t>
        <a:bodyPr/>
        <a:lstStyle/>
        <a:p>
          <a:endParaRPr lang="en-GB"/>
        </a:p>
      </dgm:t>
    </dgm:pt>
    <dgm:pt modelId="{32EDACEC-E7E0-4CF5-B807-4619D9425ED0}" type="sibTrans" cxnId="{847FD9D2-1089-4EE1-B324-7C77C614EFDF}">
      <dgm:prSet/>
      <dgm:spPr/>
      <dgm:t>
        <a:bodyPr/>
        <a:lstStyle/>
        <a:p>
          <a:endParaRPr lang="en-GB"/>
        </a:p>
      </dgm:t>
    </dgm:pt>
    <dgm:pt modelId="{F5102EB2-756E-4F6D-A6B3-F667D1AC4422}">
      <dgm:prSet/>
      <dgm:spPr/>
      <dgm:t>
        <a:bodyPr/>
        <a:lstStyle/>
        <a:p>
          <a:r>
            <a:rPr lang="en-GB">
              <a:solidFill>
                <a:schemeClr val="tx1"/>
              </a:solidFill>
            </a:rPr>
            <a:t>Help</a:t>
          </a:r>
          <a:endParaRPr lang="en-GB" dirty="0">
            <a:solidFill>
              <a:schemeClr val="tx1"/>
            </a:solidFill>
          </a:endParaRPr>
        </a:p>
      </dgm:t>
    </dgm:pt>
    <dgm:pt modelId="{BD8F0DAD-425D-47F8-B98F-6D6E5AB9EB2C}" type="parTrans" cxnId="{4DA28C3E-4289-4FDD-8F28-4AE7CE268D83}">
      <dgm:prSet/>
      <dgm:spPr/>
      <dgm:t>
        <a:bodyPr/>
        <a:lstStyle/>
        <a:p>
          <a:endParaRPr lang="en-GB"/>
        </a:p>
      </dgm:t>
    </dgm:pt>
    <dgm:pt modelId="{799909FF-D256-48FA-979F-8443DB8685ED}" type="sibTrans" cxnId="{4DA28C3E-4289-4FDD-8F28-4AE7CE268D83}">
      <dgm:prSet/>
      <dgm:spPr/>
      <dgm:t>
        <a:bodyPr/>
        <a:lstStyle/>
        <a:p>
          <a:endParaRPr lang="en-GB"/>
        </a:p>
      </dgm:t>
    </dgm:pt>
    <dgm:pt modelId="{48EF4BBE-43E5-4983-81AD-04D0974BA9D5}">
      <dgm:prSet/>
      <dgm:spPr/>
      <dgm:t>
        <a:bodyPr/>
        <a:lstStyle/>
        <a:p>
          <a:r>
            <a:rPr lang="en-GB" dirty="0">
              <a:solidFill>
                <a:schemeClr val="tx1"/>
              </a:solidFill>
            </a:rPr>
            <a:t>Steer</a:t>
          </a:r>
        </a:p>
      </dgm:t>
    </dgm:pt>
    <dgm:pt modelId="{26D5FD8E-EA26-407E-832C-375220972ADF}" type="parTrans" cxnId="{3B112DCE-6EC7-4FA5-A610-979348864C72}">
      <dgm:prSet/>
      <dgm:spPr/>
      <dgm:t>
        <a:bodyPr/>
        <a:lstStyle/>
        <a:p>
          <a:endParaRPr lang="en-GB"/>
        </a:p>
      </dgm:t>
    </dgm:pt>
    <dgm:pt modelId="{F6EFD404-A821-4501-BCDC-5D2ED8CDD21B}" type="sibTrans" cxnId="{3B112DCE-6EC7-4FA5-A610-979348864C72}">
      <dgm:prSet/>
      <dgm:spPr/>
      <dgm:t>
        <a:bodyPr/>
        <a:lstStyle/>
        <a:p>
          <a:endParaRPr lang="en-GB"/>
        </a:p>
      </dgm:t>
    </dgm:pt>
    <dgm:pt modelId="{31E3E26C-2FB0-4F91-B8F7-E3BB67BFB4E4}" type="pres">
      <dgm:prSet presAssocID="{5F7F332D-D38D-4694-8A18-46080D1B8F0B}" presName="linear" presStyleCnt="0">
        <dgm:presLayoutVars>
          <dgm:dir/>
          <dgm:animLvl val="lvl"/>
          <dgm:resizeHandles val="exact"/>
        </dgm:presLayoutVars>
      </dgm:prSet>
      <dgm:spPr/>
    </dgm:pt>
    <dgm:pt modelId="{00DBDE8E-90F6-4C3A-A5A3-60E8048EBCBE}" type="pres">
      <dgm:prSet presAssocID="{30970496-F9F1-4ECA-847F-F8A033FF21E1}" presName="parentLin" presStyleCnt="0"/>
      <dgm:spPr/>
    </dgm:pt>
    <dgm:pt modelId="{4B4BF778-D9C4-4DD6-9BFA-F44FD35024F3}" type="pres">
      <dgm:prSet presAssocID="{30970496-F9F1-4ECA-847F-F8A033FF21E1}" presName="parentLeftMargin" presStyleLbl="node1" presStyleIdx="0" presStyleCnt="4"/>
      <dgm:spPr/>
    </dgm:pt>
    <dgm:pt modelId="{75227536-B709-42C6-812E-67AD64FBBBE7}" type="pres">
      <dgm:prSet presAssocID="{30970496-F9F1-4ECA-847F-F8A033FF21E1}" presName="parentText" presStyleLbl="node1" presStyleIdx="0" presStyleCnt="4">
        <dgm:presLayoutVars>
          <dgm:chMax val="0"/>
          <dgm:bulletEnabled val="1"/>
        </dgm:presLayoutVars>
      </dgm:prSet>
      <dgm:spPr/>
    </dgm:pt>
    <dgm:pt modelId="{2DD1BCE2-EC1C-4875-96E1-B9676879E09E}" type="pres">
      <dgm:prSet presAssocID="{30970496-F9F1-4ECA-847F-F8A033FF21E1}" presName="negativeSpace" presStyleCnt="0"/>
      <dgm:spPr/>
    </dgm:pt>
    <dgm:pt modelId="{0CC01E81-7B50-4F9F-BC87-0C0DF6893D98}" type="pres">
      <dgm:prSet presAssocID="{30970496-F9F1-4ECA-847F-F8A033FF21E1}" presName="childText" presStyleLbl="conFgAcc1" presStyleIdx="0" presStyleCnt="4">
        <dgm:presLayoutVars>
          <dgm:bulletEnabled val="1"/>
        </dgm:presLayoutVars>
      </dgm:prSet>
      <dgm:spPr/>
    </dgm:pt>
    <dgm:pt modelId="{CB789621-A027-429E-8F24-80849588E886}" type="pres">
      <dgm:prSet presAssocID="{82C812FF-F3CE-4615-BB6D-8612401DA50D}" presName="spaceBetweenRectangles" presStyleCnt="0"/>
      <dgm:spPr/>
    </dgm:pt>
    <dgm:pt modelId="{5101BAEA-603F-4BCB-BCC7-8272BF64E453}" type="pres">
      <dgm:prSet presAssocID="{198CF5F6-95FD-43F9-9338-7B6F82754D2A}" presName="parentLin" presStyleCnt="0"/>
      <dgm:spPr/>
    </dgm:pt>
    <dgm:pt modelId="{564DCA6F-FA11-409E-B775-9F1A01CCD08C}" type="pres">
      <dgm:prSet presAssocID="{198CF5F6-95FD-43F9-9338-7B6F82754D2A}" presName="parentLeftMargin" presStyleLbl="node1" presStyleIdx="0" presStyleCnt="4"/>
      <dgm:spPr/>
    </dgm:pt>
    <dgm:pt modelId="{38D70F0C-DB87-44B5-8263-D73EF645ABEE}" type="pres">
      <dgm:prSet presAssocID="{198CF5F6-95FD-43F9-9338-7B6F82754D2A}" presName="parentText" presStyleLbl="node1" presStyleIdx="1" presStyleCnt="4">
        <dgm:presLayoutVars>
          <dgm:chMax val="0"/>
          <dgm:bulletEnabled val="1"/>
        </dgm:presLayoutVars>
      </dgm:prSet>
      <dgm:spPr/>
    </dgm:pt>
    <dgm:pt modelId="{51BB397B-CA11-4F3B-8F9A-78BF142CC4F8}" type="pres">
      <dgm:prSet presAssocID="{198CF5F6-95FD-43F9-9338-7B6F82754D2A}" presName="negativeSpace" presStyleCnt="0"/>
      <dgm:spPr/>
    </dgm:pt>
    <dgm:pt modelId="{4DC4C253-7C67-423F-9A9E-A7780CC74A52}" type="pres">
      <dgm:prSet presAssocID="{198CF5F6-95FD-43F9-9338-7B6F82754D2A}" presName="childText" presStyleLbl="conFgAcc1" presStyleIdx="1" presStyleCnt="4">
        <dgm:presLayoutVars>
          <dgm:bulletEnabled val="1"/>
        </dgm:presLayoutVars>
      </dgm:prSet>
      <dgm:spPr/>
    </dgm:pt>
    <dgm:pt modelId="{11D7B810-617F-4AD1-A8E8-AB3662E68196}" type="pres">
      <dgm:prSet presAssocID="{32EDACEC-E7E0-4CF5-B807-4619D9425ED0}" presName="spaceBetweenRectangles" presStyleCnt="0"/>
      <dgm:spPr/>
    </dgm:pt>
    <dgm:pt modelId="{2289D632-38C3-4025-95E6-189B2078E862}" type="pres">
      <dgm:prSet presAssocID="{F5102EB2-756E-4F6D-A6B3-F667D1AC4422}" presName="parentLin" presStyleCnt="0"/>
      <dgm:spPr/>
    </dgm:pt>
    <dgm:pt modelId="{21A594FC-5E5E-4900-8FEA-7E892711393C}" type="pres">
      <dgm:prSet presAssocID="{F5102EB2-756E-4F6D-A6B3-F667D1AC4422}" presName="parentLeftMargin" presStyleLbl="node1" presStyleIdx="1" presStyleCnt="4"/>
      <dgm:spPr/>
    </dgm:pt>
    <dgm:pt modelId="{42AD4588-F3F3-4726-A24A-9FDFE75B6C3D}" type="pres">
      <dgm:prSet presAssocID="{F5102EB2-756E-4F6D-A6B3-F667D1AC4422}" presName="parentText" presStyleLbl="node1" presStyleIdx="2" presStyleCnt="4">
        <dgm:presLayoutVars>
          <dgm:chMax val="0"/>
          <dgm:bulletEnabled val="1"/>
        </dgm:presLayoutVars>
      </dgm:prSet>
      <dgm:spPr/>
    </dgm:pt>
    <dgm:pt modelId="{6C0D085B-36D7-4285-966D-D21FF8C242DE}" type="pres">
      <dgm:prSet presAssocID="{F5102EB2-756E-4F6D-A6B3-F667D1AC4422}" presName="negativeSpace" presStyleCnt="0"/>
      <dgm:spPr/>
    </dgm:pt>
    <dgm:pt modelId="{446349C8-70D1-4522-9856-CBAC8C1B01BD}" type="pres">
      <dgm:prSet presAssocID="{F5102EB2-756E-4F6D-A6B3-F667D1AC4422}" presName="childText" presStyleLbl="conFgAcc1" presStyleIdx="2" presStyleCnt="4">
        <dgm:presLayoutVars>
          <dgm:bulletEnabled val="1"/>
        </dgm:presLayoutVars>
      </dgm:prSet>
      <dgm:spPr/>
    </dgm:pt>
    <dgm:pt modelId="{86BB432A-3DF4-40EB-94FA-15E7C0AD2219}" type="pres">
      <dgm:prSet presAssocID="{799909FF-D256-48FA-979F-8443DB8685ED}" presName="spaceBetweenRectangles" presStyleCnt="0"/>
      <dgm:spPr/>
    </dgm:pt>
    <dgm:pt modelId="{FF3C67CD-2750-4E1D-94A9-DE2615145804}" type="pres">
      <dgm:prSet presAssocID="{48EF4BBE-43E5-4983-81AD-04D0974BA9D5}" presName="parentLin" presStyleCnt="0"/>
      <dgm:spPr/>
    </dgm:pt>
    <dgm:pt modelId="{1F28DCCC-B3EF-4570-92A4-C8DB72484349}" type="pres">
      <dgm:prSet presAssocID="{48EF4BBE-43E5-4983-81AD-04D0974BA9D5}" presName="parentLeftMargin" presStyleLbl="node1" presStyleIdx="2" presStyleCnt="4"/>
      <dgm:spPr/>
    </dgm:pt>
    <dgm:pt modelId="{2FAEE26F-382B-41E8-9DF4-694A078FC917}" type="pres">
      <dgm:prSet presAssocID="{48EF4BBE-43E5-4983-81AD-04D0974BA9D5}" presName="parentText" presStyleLbl="node1" presStyleIdx="3" presStyleCnt="4">
        <dgm:presLayoutVars>
          <dgm:chMax val="0"/>
          <dgm:bulletEnabled val="1"/>
        </dgm:presLayoutVars>
      </dgm:prSet>
      <dgm:spPr/>
    </dgm:pt>
    <dgm:pt modelId="{B24B5FBF-449B-41E8-8D9E-FC26BAD6A158}" type="pres">
      <dgm:prSet presAssocID="{48EF4BBE-43E5-4983-81AD-04D0974BA9D5}" presName="negativeSpace" presStyleCnt="0"/>
      <dgm:spPr/>
    </dgm:pt>
    <dgm:pt modelId="{16D4D6B7-B1EE-430F-9165-9C3E6CC9EEA0}" type="pres">
      <dgm:prSet presAssocID="{48EF4BBE-43E5-4983-81AD-04D0974BA9D5}" presName="childText" presStyleLbl="conFgAcc1" presStyleIdx="3" presStyleCnt="4">
        <dgm:presLayoutVars>
          <dgm:bulletEnabled val="1"/>
        </dgm:presLayoutVars>
      </dgm:prSet>
      <dgm:spPr/>
    </dgm:pt>
  </dgm:ptLst>
  <dgm:cxnLst>
    <dgm:cxn modelId="{EBE2D600-4240-452C-8076-6F89529FD6CA}" type="presOf" srcId="{5F7F332D-D38D-4694-8A18-46080D1B8F0B}" destId="{31E3E26C-2FB0-4F91-B8F7-E3BB67BFB4E4}" srcOrd="0" destOrd="0" presId="urn:microsoft.com/office/officeart/2005/8/layout/list1"/>
    <dgm:cxn modelId="{792D393B-508B-4D14-A75E-9049465ACAEB}" type="presOf" srcId="{48EF4BBE-43E5-4983-81AD-04D0974BA9D5}" destId="{2FAEE26F-382B-41E8-9DF4-694A078FC917}" srcOrd="1" destOrd="0" presId="urn:microsoft.com/office/officeart/2005/8/layout/list1"/>
    <dgm:cxn modelId="{98AEBA3D-883D-4F72-B1E0-4B58E53376EE}" type="presOf" srcId="{48EF4BBE-43E5-4983-81AD-04D0974BA9D5}" destId="{1F28DCCC-B3EF-4570-92A4-C8DB72484349}" srcOrd="0" destOrd="0" presId="urn:microsoft.com/office/officeart/2005/8/layout/list1"/>
    <dgm:cxn modelId="{4DA28C3E-4289-4FDD-8F28-4AE7CE268D83}" srcId="{5F7F332D-D38D-4694-8A18-46080D1B8F0B}" destId="{F5102EB2-756E-4F6D-A6B3-F667D1AC4422}" srcOrd="2" destOrd="0" parTransId="{BD8F0DAD-425D-47F8-B98F-6D6E5AB9EB2C}" sibTransId="{799909FF-D256-48FA-979F-8443DB8685ED}"/>
    <dgm:cxn modelId="{1055AA40-8007-4215-A07B-65AA06F1F1E2}" type="presOf" srcId="{F5102EB2-756E-4F6D-A6B3-F667D1AC4422}" destId="{42AD4588-F3F3-4726-A24A-9FDFE75B6C3D}" srcOrd="1" destOrd="0" presId="urn:microsoft.com/office/officeart/2005/8/layout/list1"/>
    <dgm:cxn modelId="{A6F0C940-E981-4214-9045-6FDDB321D1A2}" type="presOf" srcId="{30970496-F9F1-4ECA-847F-F8A033FF21E1}" destId="{75227536-B709-42C6-812E-67AD64FBBBE7}" srcOrd="1" destOrd="0" presId="urn:microsoft.com/office/officeart/2005/8/layout/list1"/>
    <dgm:cxn modelId="{A157904C-B6F4-43E7-8F6F-051F6289721B}" srcId="{5F7F332D-D38D-4694-8A18-46080D1B8F0B}" destId="{30970496-F9F1-4ECA-847F-F8A033FF21E1}" srcOrd="0" destOrd="0" parTransId="{6CBEA16E-38CA-41E0-954B-B02B5859A346}" sibTransId="{82C812FF-F3CE-4615-BB6D-8612401DA50D}"/>
    <dgm:cxn modelId="{2E3F396F-3E6C-4650-AFE0-2BC037443954}" type="presOf" srcId="{30970496-F9F1-4ECA-847F-F8A033FF21E1}" destId="{4B4BF778-D9C4-4DD6-9BFA-F44FD35024F3}" srcOrd="0" destOrd="0" presId="urn:microsoft.com/office/officeart/2005/8/layout/list1"/>
    <dgm:cxn modelId="{82E4659D-6630-48A2-BE21-F1077322AB4C}" type="presOf" srcId="{198CF5F6-95FD-43F9-9338-7B6F82754D2A}" destId="{564DCA6F-FA11-409E-B775-9F1A01CCD08C}" srcOrd="0" destOrd="0" presId="urn:microsoft.com/office/officeart/2005/8/layout/list1"/>
    <dgm:cxn modelId="{85CF22B7-A845-4B12-8387-4F55023EDAC4}" type="presOf" srcId="{198CF5F6-95FD-43F9-9338-7B6F82754D2A}" destId="{38D70F0C-DB87-44B5-8263-D73EF645ABEE}" srcOrd="1" destOrd="0" presId="urn:microsoft.com/office/officeart/2005/8/layout/list1"/>
    <dgm:cxn modelId="{3B112DCE-6EC7-4FA5-A610-979348864C72}" srcId="{5F7F332D-D38D-4694-8A18-46080D1B8F0B}" destId="{48EF4BBE-43E5-4983-81AD-04D0974BA9D5}" srcOrd="3" destOrd="0" parTransId="{26D5FD8E-EA26-407E-832C-375220972ADF}" sibTransId="{F6EFD404-A821-4501-BCDC-5D2ED8CDD21B}"/>
    <dgm:cxn modelId="{847FD9D2-1089-4EE1-B324-7C77C614EFDF}" srcId="{5F7F332D-D38D-4694-8A18-46080D1B8F0B}" destId="{198CF5F6-95FD-43F9-9338-7B6F82754D2A}" srcOrd="1" destOrd="0" parTransId="{27CD9255-C3DC-4980-8D2F-7A0D517730B3}" sibTransId="{32EDACEC-E7E0-4CF5-B807-4619D9425ED0}"/>
    <dgm:cxn modelId="{8A9906F8-A409-42AD-84A0-FBC2B9F0DBAC}" type="presOf" srcId="{F5102EB2-756E-4F6D-A6B3-F667D1AC4422}" destId="{21A594FC-5E5E-4900-8FEA-7E892711393C}" srcOrd="0" destOrd="0" presId="urn:microsoft.com/office/officeart/2005/8/layout/list1"/>
    <dgm:cxn modelId="{D4A7D215-4AAF-45A6-ACF7-F022378BE641}" type="presParOf" srcId="{31E3E26C-2FB0-4F91-B8F7-E3BB67BFB4E4}" destId="{00DBDE8E-90F6-4C3A-A5A3-60E8048EBCBE}" srcOrd="0" destOrd="0" presId="urn:microsoft.com/office/officeart/2005/8/layout/list1"/>
    <dgm:cxn modelId="{3C436E81-D85B-414F-80F1-B69E6391C34A}" type="presParOf" srcId="{00DBDE8E-90F6-4C3A-A5A3-60E8048EBCBE}" destId="{4B4BF778-D9C4-4DD6-9BFA-F44FD35024F3}" srcOrd="0" destOrd="0" presId="urn:microsoft.com/office/officeart/2005/8/layout/list1"/>
    <dgm:cxn modelId="{6710789D-804B-43FD-9D8E-0EFC10D07BF5}" type="presParOf" srcId="{00DBDE8E-90F6-4C3A-A5A3-60E8048EBCBE}" destId="{75227536-B709-42C6-812E-67AD64FBBBE7}" srcOrd="1" destOrd="0" presId="urn:microsoft.com/office/officeart/2005/8/layout/list1"/>
    <dgm:cxn modelId="{7A57E488-1780-4719-9E02-A444B4E00B75}" type="presParOf" srcId="{31E3E26C-2FB0-4F91-B8F7-E3BB67BFB4E4}" destId="{2DD1BCE2-EC1C-4875-96E1-B9676879E09E}" srcOrd="1" destOrd="0" presId="urn:microsoft.com/office/officeart/2005/8/layout/list1"/>
    <dgm:cxn modelId="{28E26AF6-27E0-498C-932E-B2D032E0F829}" type="presParOf" srcId="{31E3E26C-2FB0-4F91-B8F7-E3BB67BFB4E4}" destId="{0CC01E81-7B50-4F9F-BC87-0C0DF6893D98}" srcOrd="2" destOrd="0" presId="urn:microsoft.com/office/officeart/2005/8/layout/list1"/>
    <dgm:cxn modelId="{A31B5C14-1554-45B1-A30F-F86EF4A39EDB}" type="presParOf" srcId="{31E3E26C-2FB0-4F91-B8F7-E3BB67BFB4E4}" destId="{CB789621-A027-429E-8F24-80849588E886}" srcOrd="3" destOrd="0" presId="urn:microsoft.com/office/officeart/2005/8/layout/list1"/>
    <dgm:cxn modelId="{0F114083-36A1-47C1-917A-8D9193E44868}" type="presParOf" srcId="{31E3E26C-2FB0-4F91-B8F7-E3BB67BFB4E4}" destId="{5101BAEA-603F-4BCB-BCC7-8272BF64E453}" srcOrd="4" destOrd="0" presId="urn:microsoft.com/office/officeart/2005/8/layout/list1"/>
    <dgm:cxn modelId="{6450DEA1-1FDE-4132-90CD-29A6B45BAF9D}" type="presParOf" srcId="{5101BAEA-603F-4BCB-BCC7-8272BF64E453}" destId="{564DCA6F-FA11-409E-B775-9F1A01CCD08C}" srcOrd="0" destOrd="0" presId="urn:microsoft.com/office/officeart/2005/8/layout/list1"/>
    <dgm:cxn modelId="{AF3311D4-9ED1-4D86-9369-6272D2FBAC90}" type="presParOf" srcId="{5101BAEA-603F-4BCB-BCC7-8272BF64E453}" destId="{38D70F0C-DB87-44B5-8263-D73EF645ABEE}" srcOrd="1" destOrd="0" presId="urn:microsoft.com/office/officeart/2005/8/layout/list1"/>
    <dgm:cxn modelId="{0B69F04D-3BCD-4054-8347-B7A191615B38}" type="presParOf" srcId="{31E3E26C-2FB0-4F91-B8F7-E3BB67BFB4E4}" destId="{51BB397B-CA11-4F3B-8F9A-78BF142CC4F8}" srcOrd="5" destOrd="0" presId="urn:microsoft.com/office/officeart/2005/8/layout/list1"/>
    <dgm:cxn modelId="{1133B0DD-91FD-49EF-9BA8-F582A5E05ACB}" type="presParOf" srcId="{31E3E26C-2FB0-4F91-B8F7-E3BB67BFB4E4}" destId="{4DC4C253-7C67-423F-9A9E-A7780CC74A52}" srcOrd="6" destOrd="0" presId="urn:microsoft.com/office/officeart/2005/8/layout/list1"/>
    <dgm:cxn modelId="{B5952DA6-62A1-42F6-9E3E-78A37306A36B}" type="presParOf" srcId="{31E3E26C-2FB0-4F91-B8F7-E3BB67BFB4E4}" destId="{11D7B810-617F-4AD1-A8E8-AB3662E68196}" srcOrd="7" destOrd="0" presId="urn:microsoft.com/office/officeart/2005/8/layout/list1"/>
    <dgm:cxn modelId="{F1A6751E-6EF8-45DB-85BC-313322F07DDD}" type="presParOf" srcId="{31E3E26C-2FB0-4F91-B8F7-E3BB67BFB4E4}" destId="{2289D632-38C3-4025-95E6-189B2078E862}" srcOrd="8" destOrd="0" presId="urn:microsoft.com/office/officeart/2005/8/layout/list1"/>
    <dgm:cxn modelId="{9454AA19-6AD9-44A5-9FA8-4EED398C5C9A}" type="presParOf" srcId="{2289D632-38C3-4025-95E6-189B2078E862}" destId="{21A594FC-5E5E-4900-8FEA-7E892711393C}" srcOrd="0" destOrd="0" presId="urn:microsoft.com/office/officeart/2005/8/layout/list1"/>
    <dgm:cxn modelId="{91FD3B3C-03BD-4BD2-AB18-08F85117AF76}" type="presParOf" srcId="{2289D632-38C3-4025-95E6-189B2078E862}" destId="{42AD4588-F3F3-4726-A24A-9FDFE75B6C3D}" srcOrd="1" destOrd="0" presId="urn:microsoft.com/office/officeart/2005/8/layout/list1"/>
    <dgm:cxn modelId="{3AAA79B1-B32E-4503-9BBA-78418E243E1A}" type="presParOf" srcId="{31E3E26C-2FB0-4F91-B8F7-E3BB67BFB4E4}" destId="{6C0D085B-36D7-4285-966D-D21FF8C242DE}" srcOrd="9" destOrd="0" presId="urn:microsoft.com/office/officeart/2005/8/layout/list1"/>
    <dgm:cxn modelId="{1FDD1B5C-6E5A-4B5E-9772-25B178332100}" type="presParOf" srcId="{31E3E26C-2FB0-4F91-B8F7-E3BB67BFB4E4}" destId="{446349C8-70D1-4522-9856-CBAC8C1B01BD}" srcOrd="10" destOrd="0" presId="urn:microsoft.com/office/officeart/2005/8/layout/list1"/>
    <dgm:cxn modelId="{65DE2E8B-C801-4947-A8DE-2D277753F273}" type="presParOf" srcId="{31E3E26C-2FB0-4F91-B8F7-E3BB67BFB4E4}" destId="{86BB432A-3DF4-40EB-94FA-15E7C0AD2219}" srcOrd="11" destOrd="0" presId="urn:microsoft.com/office/officeart/2005/8/layout/list1"/>
    <dgm:cxn modelId="{D7F58A75-C90A-4973-9D4A-C6795DCF1630}" type="presParOf" srcId="{31E3E26C-2FB0-4F91-B8F7-E3BB67BFB4E4}" destId="{FF3C67CD-2750-4E1D-94A9-DE2615145804}" srcOrd="12" destOrd="0" presId="urn:microsoft.com/office/officeart/2005/8/layout/list1"/>
    <dgm:cxn modelId="{36F4770B-F7CF-4F59-86A9-5FD909D0379F}" type="presParOf" srcId="{FF3C67CD-2750-4E1D-94A9-DE2615145804}" destId="{1F28DCCC-B3EF-4570-92A4-C8DB72484349}" srcOrd="0" destOrd="0" presId="urn:microsoft.com/office/officeart/2005/8/layout/list1"/>
    <dgm:cxn modelId="{617DB65D-CC28-4C06-A1F3-A38F56681BB1}" type="presParOf" srcId="{FF3C67CD-2750-4E1D-94A9-DE2615145804}" destId="{2FAEE26F-382B-41E8-9DF4-694A078FC917}" srcOrd="1" destOrd="0" presId="urn:microsoft.com/office/officeart/2005/8/layout/list1"/>
    <dgm:cxn modelId="{D906A97A-1243-465F-99DC-363E37751375}" type="presParOf" srcId="{31E3E26C-2FB0-4F91-B8F7-E3BB67BFB4E4}" destId="{B24B5FBF-449B-41E8-8D9E-FC26BAD6A158}" srcOrd="13" destOrd="0" presId="urn:microsoft.com/office/officeart/2005/8/layout/list1"/>
    <dgm:cxn modelId="{13C734CE-6636-4AB1-B398-D78C37E81365}" type="presParOf" srcId="{31E3E26C-2FB0-4F91-B8F7-E3BB67BFB4E4}" destId="{16D4D6B7-B1EE-430F-9165-9C3E6CC9EEA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8C85F-914E-4C4E-9D88-28B6BF4F83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C699424-6833-4B4E-9EE2-EABFF79DE16D}">
      <dgm:prSet phldrT="[Text]"/>
      <dgm:spPr/>
      <dgm:t>
        <a:bodyPr/>
        <a:lstStyle/>
        <a:p>
          <a:r>
            <a:rPr lang="en-GB" dirty="0">
              <a:solidFill>
                <a:schemeClr val="tx1"/>
              </a:solidFill>
            </a:rPr>
            <a:t>Police</a:t>
          </a:r>
        </a:p>
      </dgm:t>
    </dgm:pt>
    <dgm:pt modelId="{BDE3EE8D-E630-4C43-8F2F-7B9E308DE634}" type="parTrans" cxnId="{2A75A9D3-87F9-40F1-847A-97150F0AFFBD}">
      <dgm:prSet/>
      <dgm:spPr/>
      <dgm:t>
        <a:bodyPr/>
        <a:lstStyle/>
        <a:p>
          <a:endParaRPr lang="en-GB"/>
        </a:p>
      </dgm:t>
    </dgm:pt>
    <dgm:pt modelId="{EA8DE0DE-B186-4FF3-BB17-D7EFC0D8CDD6}" type="sibTrans" cxnId="{2A75A9D3-87F9-40F1-847A-97150F0AFFBD}">
      <dgm:prSet/>
      <dgm:spPr/>
      <dgm:t>
        <a:bodyPr/>
        <a:lstStyle/>
        <a:p>
          <a:endParaRPr lang="en-GB"/>
        </a:p>
      </dgm:t>
    </dgm:pt>
    <dgm:pt modelId="{F9D6E991-9874-46C1-80D8-6B671961EFB7}">
      <dgm:prSet phldrT="[Text]"/>
      <dgm:spPr/>
      <dgm:t>
        <a:bodyPr/>
        <a:lstStyle/>
        <a:p>
          <a:r>
            <a:rPr lang="en-GB" dirty="0">
              <a:solidFill>
                <a:schemeClr val="tx1"/>
              </a:solidFill>
            </a:rPr>
            <a:t>Inspect</a:t>
          </a:r>
        </a:p>
      </dgm:t>
    </dgm:pt>
    <dgm:pt modelId="{2199AD7C-55D3-4D40-BAE8-EABDF7BBE4EB}" type="parTrans" cxnId="{E9BFB8C6-F1B0-4B70-9CF3-F63B1BA31CCF}">
      <dgm:prSet/>
      <dgm:spPr/>
      <dgm:t>
        <a:bodyPr/>
        <a:lstStyle/>
        <a:p>
          <a:endParaRPr lang="en-GB"/>
        </a:p>
      </dgm:t>
    </dgm:pt>
    <dgm:pt modelId="{7520C4FC-4948-472D-991E-1887A342EAB0}" type="sibTrans" cxnId="{E9BFB8C6-F1B0-4B70-9CF3-F63B1BA31CCF}">
      <dgm:prSet/>
      <dgm:spPr/>
      <dgm:t>
        <a:bodyPr/>
        <a:lstStyle/>
        <a:p>
          <a:endParaRPr lang="en-GB"/>
        </a:p>
      </dgm:t>
    </dgm:pt>
    <dgm:pt modelId="{F0925B03-DDB9-48ED-993E-2526CD36F9D3}">
      <dgm:prSet phldrT="[Text]"/>
      <dgm:spPr/>
      <dgm:t>
        <a:bodyPr/>
        <a:lstStyle/>
        <a:p>
          <a:r>
            <a:rPr lang="en-GB" dirty="0">
              <a:solidFill>
                <a:schemeClr val="tx1"/>
              </a:solidFill>
            </a:rPr>
            <a:t>Regulate</a:t>
          </a:r>
        </a:p>
      </dgm:t>
    </dgm:pt>
    <dgm:pt modelId="{1D20E89D-A179-4825-9F0A-1838D03E5348}" type="parTrans" cxnId="{CC6F8A46-11E8-4E65-B693-7F0FAA5C7A25}">
      <dgm:prSet/>
      <dgm:spPr/>
      <dgm:t>
        <a:bodyPr/>
        <a:lstStyle/>
        <a:p>
          <a:endParaRPr lang="en-GB"/>
        </a:p>
      </dgm:t>
    </dgm:pt>
    <dgm:pt modelId="{830513C6-1450-4F59-8D72-9CE4E52E32CC}" type="sibTrans" cxnId="{CC6F8A46-11E8-4E65-B693-7F0FAA5C7A25}">
      <dgm:prSet/>
      <dgm:spPr/>
      <dgm:t>
        <a:bodyPr/>
        <a:lstStyle/>
        <a:p>
          <a:endParaRPr lang="en-GB"/>
        </a:p>
      </dgm:t>
    </dgm:pt>
    <dgm:pt modelId="{C061E58B-6E33-488F-9A54-0A8EF35043C9}">
      <dgm:prSet phldrT="[Text]"/>
      <dgm:spPr/>
      <dgm:t>
        <a:bodyPr/>
        <a:lstStyle/>
        <a:p>
          <a:r>
            <a:rPr lang="en-GB" dirty="0">
              <a:solidFill>
                <a:schemeClr val="tx1"/>
              </a:solidFill>
            </a:rPr>
            <a:t>Report</a:t>
          </a:r>
        </a:p>
      </dgm:t>
    </dgm:pt>
    <dgm:pt modelId="{5656CA5E-3B1C-442E-B990-565FF4D336D8}" type="parTrans" cxnId="{765BE9EA-37C9-4CA9-BD7D-7E48E64BF696}">
      <dgm:prSet/>
      <dgm:spPr/>
      <dgm:t>
        <a:bodyPr/>
        <a:lstStyle/>
        <a:p>
          <a:endParaRPr lang="en-GB"/>
        </a:p>
      </dgm:t>
    </dgm:pt>
    <dgm:pt modelId="{9812EDB6-DD99-4F0B-AD1D-66B3F4962695}" type="sibTrans" cxnId="{765BE9EA-37C9-4CA9-BD7D-7E48E64BF696}">
      <dgm:prSet/>
      <dgm:spPr/>
      <dgm:t>
        <a:bodyPr/>
        <a:lstStyle/>
        <a:p>
          <a:endParaRPr lang="en-GB"/>
        </a:p>
      </dgm:t>
    </dgm:pt>
    <dgm:pt modelId="{73153CA4-D858-4EF7-9D83-0E0103D9E3B6}">
      <dgm:prSet phldrT="[Text]"/>
      <dgm:spPr/>
      <dgm:t>
        <a:bodyPr/>
        <a:lstStyle/>
        <a:p>
          <a:r>
            <a:rPr lang="en-GB" dirty="0">
              <a:solidFill>
                <a:schemeClr val="tx1"/>
              </a:solidFill>
            </a:rPr>
            <a:t>Whistle blow</a:t>
          </a:r>
        </a:p>
      </dgm:t>
    </dgm:pt>
    <dgm:pt modelId="{29A00B6C-AAE2-4C20-AE59-50982CD6C760}" type="parTrans" cxnId="{7C94D24F-3BE1-4DAC-ABE6-DC3F5F78E1F9}">
      <dgm:prSet/>
      <dgm:spPr/>
      <dgm:t>
        <a:bodyPr/>
        <a:lstStyle/>
        <a:p>
          <a:endParaRPr lang="en-GB"/>
        </a:p>
      </dgm:t>
    </dgm:pt>
    <dgm:pt modelId="{CB1A3422-BC4A-4799-AFB9-4C12122FE3C1}" type="sibTrans" cxnId="{7C94D24F-3BE1-4DAC-ABE6-DC3F5F78E1F9}">
      <dgm:prSet/>
      <dgm:spPr/>
      <dgm:t>
        <a:bodyPr/>
        <a:lstStyle/>
        <a:p>
          <a:endParaRPr lang="en-GB"/>
        </a:p>
      </dgm:t>
    </dgm:pt>
    <dgm:pt modelId="{3901AC4E-F95F-4DEB-8D75-A4146A12ACF9}">
      <dgm:prSet/>
      <dgm:spPr/>
      <dgm:t>
        <a:bodyPr/>
        <a:lstStyle/>
        <a:p>
          <a:r>
            <a:rPr lang="en-GB" dirty="0">
              <a:solidFill>
                <a:schemeClr val="tx1"/>
              </a:solidFill>
            </a:rPr>
            <a:t>Do it for you</a:t>
          </a:r>
        </a:p>
      </dgm:t>
    </dgm:pt>
    <dgm:pt modelId="{3ACB6120-D6C4-47BB-9CF4-CA412FE5BDED}" type="parTrans" cxnId="{FB85569F-1983-4926-92D3-F8A1A9AA9B0B}">
      <dgm:prSet/>
      <dgm:spPr/>
      <dgm:t>
        <a:bodyPr/>
        <a:lstStyle/>
        <a:p>
          <a:endParaRPr lang="en-GB"/>
        </a:p>
      </dgm:t>
    </dgm:pt>
    <dgm:pt modelId="{E8BCC1CC-0FD0-46A3-96AA-6B4E12705C6D}" type="sibTrans" cxnId="{FB85569F-1983-4926-92D3-F8A1A9AA9B0B}">
      <dgm:prSet/>
      <dgm:spPr/>
      <dgm:t>
        <a:bodyPr/>
        <a:lstStyle/>
        <a:p>
          <a:endParaRPr lang="en-GB"/>
        </a:p>
      </dgm:t>
    </dgm:pt>
    <dgm:pt modelId="{89DE09A7-8859-4362-91F3-52237EB26FE5}" type="pres">
      <dgm:prSet presAssocID="{8028C85F-914E-4C4E-9D88-28B6BF4F83E2}" presName="linear" presStyleCnt="0">
        <dgm:presLayoutVars>
          <dgm:dir/>
          <dgm:animLvl val="lvl"/>
          <dgm:resizeHandles val="exact"/>
        </dgm:presLayoutVars>
      </dgm:prSet>
      <dgm:spPr/>
    </dgm:pt>
    <dgm:pt modelId="{59080DBF-7948-4BE5-8D1B-F151CDB27C32}" type="pres">
      <dgm:prSet presAssocID="{8C699424-6833-4B4E-9EE2-EABFF79DE16D}" presName="parentLin" presStyleCnt="0"/>
      <dgm:spPr/>
    </dgm:pt>
    <dgm:pt modelId="{6C708092-5EC0-439A-81DF-A02CE4809B69}" type="pres">
      <dgm:prSet presAssocID="{8C699424-6833-4B4E-9EE2-EABFF79DE16D}" presName="parentLeftMargin" presStyleLbl="node1" presStyleIdx="0" presStyleCnt="6"/>
      <dgm:spPr/>
    </dgm:pt>
    <dgm:pt modelId="{BF9BD9DC-6C22-4521-9BEB-EFF503E5F4C6}" type="pres">
      <dgm:prSet presAssocID="{8C699424-6833-4B4E-9EE2-EABFF79DE16D}" presName="parentText" presStyleLbl="node1" presStyleIdx="0" presStyleCnt="6">
        <dgm:presLayoutVars>
          <dgm:chMax val="0"/>
          <dgm:bulletEnabled val="1"/>
        </dgm:presLayoutVars>
      </dgm:prSet>
      <dgm:spPr/>
    </dgm:pt>
    <dgm:pt modelId="{F1C4C7AF-D049-4467-A577-43DE943CCCAF}" type="pres">
      <dgm:prSet presAssocID="{8C699424-6833-4B4E-9EE2-EABFF79DE16D}" presName="negativeSpace" presStyleCnt="0"/>
      <dgm:spPr/>
    </dgm:pt>
    <dgm:pt modelId="{2D4B2611-E5B5-402E-B9E8-5EA1681B4BCA}" type="pres">
      <dgm:prSet presAssocID="{8C699424-6833-4B4E-9EE2-EABFF79DE16D}" presName="childText" presStyleLbl="conFgAcc1" presStyleIdx="0" presStyleCnt="6">
        <dgm:presLayoutVars>
          <dgm:bulletEnabled val="1"/>
        </dgm:presLayoutVars>
      </dgm:prSet>
      <dgm:spPr/>
    </dgm:pt>
    <dgm:pt modelId="{254A28A7-07F1-4260-924C-0B06BEC7963C}" type="pres">
      <dgm:prSet presAssocID="{EA8DE0DE-B186-4FF3-BB17-D7EFC0D8CDD6}" presName="spaceBetweenRectangles" presStyleCnt="0"/>
      <dgm:spPr/>
    </dgm:pt>
    <dgm:pt modelId="{EF8B3348-C6B2-49D4-81CF-0D0FCAA44B56}" type="pres">
      <dgm:prSet presAssocID="{F9D6E991-9874-46C1-80D8-6B671961EFB7}" presName="parentLin" presStyleCnt="0"/>
      <dgm:spPr/>
    </dgm:pt>
    <dgm:pt modelId="{B654B53E-53D6-4042-9239-901AF5EFAD07}" type="pres">
      <dgm:prSet presAssocID="{F9D6E991-9874-46C1-80D8-6B671961EFB7}" presName="parentLeftMargin" presStyleLbl="node1" presStyleIdx="0" presStyleCnt="6"/>
      <dgm:spPr/>
    </dgm:pt>
    <dgm:pt modelId="{D143F0A3-5C11-4038-8699-97F7E754051B}" type="pres">
      <dgm:prSet presAssocID="{F9D6E991-9874-46C1-80D8-6B671961EFB7}" presName="parentText" presStyleLbl="node1" presStyleIdx="1" presStyleCnt="6">
        <dgm:presLayoutVars>
          <dgm:chMax val="0"/>
          <dgm:bulletEnabled val="1"/>
        </dgm:presLayoutVars>
      </dgm:prSet>
      <dgm:spPr/>
    </dgm:pt>
    <dgm:pt modelId="{1C59A567-B756-4972-997F-19EA5BDD51B7}" type="pres">
      <dgm:prSet presAssocID="{F9D6E991-9874-46C1-80D8-6B671961EFB7}" presName="negativeSpace" presStyleCnt="0"/>
      <dgm:spPr/>
    </dgm:pt>
    <dgm:pt modelId="{0F939F87-EBF7-4957-A04C-D5B0F99262D2}" type="pres">
      <dgm:prSet presAssocID="{F9D6E991-9874-46C1-80D8-6B671961EFB7}" presName="childText" presStyleLbl="conFgAcc1" presStyleIdx="1" presStyleCnt="6">
        <dgm:presLayoutVars>
          <dgm:bulletEnabled val="1"/>
        </dgm:presLayoutVars>
      </dgm:prSet>
      <dgm:spPr/>
    </dgm:pt>
    <dgm:pt modelId="{EDF5436A-3355-4CDF-9315-B0EA11EA4CDD}" type="pres">
      <dgm:prSet presAssocID="{7520C4FC-4948-472D-991E-1887A342EAB0}" presName="spaceBetweenRectangles" presStyleCnt="0"/>
      <dgm:spPr/>
    </dgm:pt>
    <dgm:pt modelId="{E7B997F3-8985-47F7-A599-F6FF76A8D6FC}" type="pres">
      <dgm:prSet presAssocID="{F0925B03-DDB9-48ED-993E-2526CD36F9D3}" presName="parentLin" presStyleCnt="0"/>
      <dgm:spPr/>
    </dgm:pt>
    <dgm:pt modelId="{B4ADAB7F-D5F0-4C02-9550-47AD2F0C1A6F}" type="pres">
      <dgm:prSet presAssocID="{F0925B03-DDB9-48ED-993E-2526CD36F9D3}" presName="parentLeftMargin" presStyleLbl="node1" presStyleIdx="1" presStyleCnt="6"/>
      <dgm:spPr/>
    </dgm:pt>
    <dgm:pt modelId="{837184E6-5674-4F6C-B818-B9374A0CF419}" type="pres">
      <dgm:prSet presAssocID="{F0925B03-DDB9-48ED-993E-2526CD36F9D3}" presName="parentText" presStyleLbl="node1" presStyleIdx="2" presStyleCnt="6">
        <dgm:presLayoutVars>
          <dgm:chMax val="0"/>
          <dgm:bulletEnabled val="1"/>
        </dgm:presLayoutVars>
      </dgm:prSet>
      <dgm:spPr/>
    </dgm:pt>
    <dgm:pt modelId="{ADC676A2-E8D0-4A10-8D06-2F83A612692A}" type="pres">
      <dgm:prSet presAssocID="{F0925B03-DDB9-48ED-993E-2526CD36F9D3}" presName="negativeSpace" presStyleCnt="0"/>
      <dgm:spPr/>
    </dgm:pt>
    <dgm:pt modelId="{29329B6B-96EF-43FE-A581-EE76ADF0BAED}" type="pres">
      <dgm:prSet presAssocID="{F0925B03-DDB9-48ED-993E-2526CD36F9D3}" presName="childText" presStyleLbl="conFgAcc1" presStyleIdx="2" presStyleCnt="6">
        <dgm:presLayoutVars>
          <dgm:bulletEnabled val="1"/>
        </dgm:presLayoutVars>
      </dgm:prSet>
      <dgm:spPr/>
    </dgm:pt>
    <dgm:pt modelId="{EC1B0C62-D2AE-409E-B4E0-C7BCCED23EC5}" type="pres">
      <dgm:prSet presAssocID="{830513C6-1450-4F59-8D72-9CE4E52E32CC}" presName="spaceBetweenRectangles" presStyleCnt="0"/>
      <dgm:spPr/>
    </dgm:pt>
    <dgm:pt modelId="{DCF64A51-01B7-4A0A-A8A2-A3367AF9E8EA}" type="pres">
      <dgm:prSet presAssocID="{C061E58B-6E33-488F-9A54-0A8EF35043C9}" presName="parentLin" presStyleCnt="0"/>
      <dgm:spPr/>
    </dgm:pt>
    <dgm:pt modelId="{15E6F3CC-6ADB-4F5A-ACC2-DB7031CFECBD}" type="pres">
      <dgm:prSet presAssocID="{C061E58B-6E33-488F-9A54-0A8EF35043C9}" presName="parentLeftMargin" presStyleLbl="node1" presStyleIdx="2" presStyleCnt="6"/>
      <dgm:spPr/>
    </dgm:pt>
    <dgm:pt modelId="{08EE7134-73A8-4D26-886A-A05CF071717F}" type="pres">
      <dgm:prSet presAssocID="{C061E58B-6E33-488F-9A54-0A8EF35043C9}" presName="parentText" presStyleLbl="node1" presStyleIdx="3" presStyleCnt="6">
        <dgm:presLayoutVars>
          <dgm:chMax val="0"/>
          <dgm:bulletEnabled val="1"/>
        </dgm:presLayoutVars>
      </dgm:prSet>
      <dgm:spPr/>
    </dgm:pt>
    <dgm:pt modelId="{75E1121A-5403-4ACA-BEE4-05008E8CF838}" type="pres">
      <dgm:prSet presAssocID="{C061E58B-6E33-488F-9A54-0A8EF35043C9}" presName="negativeSpace" presStyleCnt="0"/>
      <dgm:spPr/>
    </dgm:pt>
    <dgm:pt modelId="{74BA8396-E05A-4664-A4C5-5DD071A23FB2}" type="pres">
      <dgm:prSet presAssocID="{C061E58B-6E33-488F-9A54-0A8EF35043C9}" presName="childText" presStyleLbl="conFgAcc1" presStyleIdx="3" presStyleCnt="6">
        <dgm:presLayoutVars>
          <dgm:bulletEnabled val="1"/>
        </dgm:presLayoutVars>
      </dgm:prSet>
      <dgm:spPr/>
    </dgm:pt>
    <dgm:pt modelId="{4DF1EF77-D00C-4CFD-A4C7-7DA1463D4B84}" type="pres">
      <dgm:prSet presAssocID="{9812EDB6-DD99-4F0B-AD1D-66B3F4962695}" presName="spaceBetweenRectangles" presStyleCnt="0"/>
      <dgm:spPr/>
    </dgm:pt>
    <dgm:pt modelId="{823EB1C5-ED07-4E8F-B1CD-96C822F89247}" type="pres">
      <dgm:prSet presAssocID="{73153CA4-D858-4EF7-9D83-0E0103D9E3B6}" presName="parentLin" presStyleCnt="0"/>
      <dgm:spPr/>
    </dgm:pt>
    <dgm:pt modelId="{AEA04546-F7EB-4ED4-AED2-17AE4A5DAB5E}" type="pres">
      <dgm:prSet presAssocID="{73153CA4-D858-4EF7-9D83-0E0103D9E3B6}" presName="parentLeftMargin" presStyleLbl="node1" presStyleIdx="3" presStyleCnt="6"/>
      <dgm:spPr/>
    </dgm:pt>
    <dgm:pt modelId="{E374B774-59AD-433B-A1CA-4628B7DA281B}" type="pres">
      <dgm:prSet presAssocID="{73153CA4-D858-4EF7-9D83-0E0103D9E3B6}" presName="parentText" presStyleLbl="node1" presStyleIdx="4" presStyleCnt="6">
        <dgm:presLayoutVars>
          <dgm:chMax val="0"/>
          <dgm:bulletEnabled val="1"/>
        </dgm:presLayoutVars>
      </dgm:prSet>
      <dgm:spPr/>
    </dgm:pt>
    <dgm:pt modelId="{9ACDD668-951F-4A82-B4D9-A5B63342CDF8}" type="pres">
      <dgm:prSet presAssocID="{73153CA4-D858-4EF7-9D83-0E0103D9E3B6}" presName="negativeSpace" presStyleCnt="0"/>
      <dgm:spPr/>
    </dgm:pt>
    <dgm:pt modelId="{95CF82C8-BBD0-4262-8DBC-1EB7D1700EB7}" type="pres">
      <dgm:prSet presAssocID="{73153CA4-D858-4EF7-9D83-0E0103D9E3B6}" presName="childText" presStyleLbl="conFgAcc1" presStyleIdx="4" presStyleCnt="6">
        <dgm:presLayoutVars>
          <dgm:bulletEnabled val="1"/>
        </dgm:presLayoutVars>
      </dgm:prSet>
      <dgm:spPr/>
    </dgm:pt>
    <dgm:pt modelId="{254B6E7D-5BBA-4F27-8A2D-257147757B42}" type="pres">
      <dgm:prSet presAssocID="{CB1A3422-BC4A-4799-AFB9-4C12122FE3C1}" presName="spaceBetweenRectangles" presStyleCnt="0"/>
      <dgm:spPr/>
    </dgm:pt>
    <dgm:pt modelId="{2592EA89-EC05-4F88-9535-A4E3AA5C6365}" type="pres">
      <dgm:prSet presAssocID="{3901AC4E-F95F-4DEB-8D75-A4146A12ACF9}" presName="parentLin" presStyleCnt="0"/>
      <dgm:spPr/>
    </dgm:pt>
    <dgm:pt modelId="{0A2830F2-D0EE-498D-AE78-8270CD145BBF}" type="pres">
      <dgm:prSet presAssocID="{3901AC4E-F95F-4DEB-8D75-A4146A12ACF9}" presName="parentLeftMargin" presStyleLbl="node1" presStyleIdx="4" presStyleCnt="6"/>
      <dgm:spPr/>
    </dgm:pt>
    <dgm:pt modelId="{6DF46D5E-06D8-402D-8C84-325B740F6E2E}" type="pres">
      <dgm:prSet presAssocID="{3901AC4E-F95F-4DEB-8D75-A4146A12ACF9}" presName="parentText" presStyleLbl="node1" presStyleIdx="5" presStyleCnt="6">
        <dgm:presLayoutVars>
          <dgm:chMax val="0"/>
          <dgm:bulletEnabled val="1"/>
        </dgm:presLayoutVars>
      </dgm:prSet>
      <dgm:spPr/>
    </dgm:pt>
    <dgm:pt modelId="{BD7E814A-2726-413F-AFDC-CF7F8F98F2DA}" type="pres">
      <dgm:prSet presAssocID="{3901AC4E-F95F-4DEB-8D75-A4146A12ACF9}" presName="negativeSpace" presStyleCnt="0"/>
      <dgm:spPr/>
    </dgm:pt>
    <dgm:pt modelId="{5FE6A9AF-9F54-40C0-9716-A2FA7C2C949C}" type="pres">
      <dgm:prSet presAssocID="{3901AC4E-F95F-4DEB-8D75-A4146A12ACF9}" presName="childText" presStyleLbl="conFgAcc1" presStyleIdx="5" presStyleCnt="6">
        <dgm:presLayoutVars>
          <dgm:bulletEnabled val="1"/>
        </dgm:presLayoutVars>
      </dgm:prSet>
      <dgm:spPr/>
    </dgm:pt>
  </dgm:ptLst>
  <dgm:cxnLst>
    <dgm:cxn modelId="{59CEDA1D-0478-4688-93BE-1FE36C004CAD}" type="presOf" srcId="{8028C85F-914E-4C4E-9D88-28B6BF4F83E2}" destId="{89DE09A7-8859-4362-91F3-52237EB26FE5}" srcOrd="0" destOrd="0" presId="urn:microsoft.com/office/officeart/2005/8/layout/list1"/>
    <dgm:cxn modelId="{8E775F30-2E88-4782-B611-3A4D3C7FD840}" type="presOf" srcId="{F0925B03-DDB9-48ED-993E-2526CD36F9D3}" destId="{837184E6-5674-4F6C-B818-B9374A0CF419}" srcOrd="1" destOrd="0" presId="urn:microsoft.com/office/officeart/2005/8/layout/list1"/>
    <dgm:cxn modelId="{121F4D30-0CD6-4E0B-9320-58E6CA2830C1}" type="presOf" srcId="{F0925B03-DDB9-48ED-993E-2526CD36F9D3}" destId="{B4ADAB7F-D5F0-4C02-9550-47AD2F0C1A6F}" srcOrd="0" destOrd="0" presId="urn:microsoft.com/office/officeart/2005/8/layout/list1"/>
    <dgm:cxn modelId="{84785637-3DF2-4055-A769-6636BA785336}" type="presOf" srcId="{3901AC4E-F95F-4DEB-8D75-A4146A12ACF9}" destId="{0A2830F2-D0EE-498D-AE78-8270CD145BBF}" srcOrd="0" destOrd="0" presId="urn:microsoft.com/office/officeart/2005/8/layout/list1"/>
    <dgm:cxn modelId="{BEEF2744-D5F0-4797-856F-3BDC827F44D2}" type="presOf" srcId="{F9D6E991-9874-46C1-80D8-6B671961EFB7}" destId="{D143F0A3-5C11-4038-8699-97F7E754051B}" srcOrd="1" destOrd="0" presId="urn:microsoft.com/office/officeart/2005/8/layout/list1"/>
    <dgm:cxn modelId="{CC6F8A46-11E8-4E65-B693-7F0FAA5C7A25}" srcId="{8028C85F-914E-4C4E-9D88-28B6BF4F83E2}" destId="{F0925B03-DDB9-48ED-993E-2526CD36F9D3}" srcOrd="2" destOrd="0" parTransId="{1D20E89D-A179-4825-9F0A-1838D03E5348}" sibTransId="{830513C6-1450-4F59-8D72-9CE4E52E32CC}"/>
    <dgm:cxn modelId="{6A25A06A-35F8-4891-8377-3DB91FD4ED71}" type="presOf" srcId="{8C699424-6833-4B4E-9EE2-EABFF79DE16D}" destId="{6C708092-5EC0-439A-81DF-A02CE4809B69}" srcOrd="0" destOrd="0" presId="urn:microsoft.com/office/officeart/2005/8/layout/list1"/>
    <dgm:cxn modelId="{7C94D24F-3BE1-4DAC-ABE6-DC3F5F78E1F9}" srcId="{8028C85F-914E-4C4E-9D88-28B6BF4F83E2}" destId="{73153CA4-D858-4EF7-9D83-0E0103D9E3B6}" srcOrd="4" destOrd="0" parTransId="{29A00B6C-AAE2-4C20-AE59-50982CD6C760}" sibTransId="{CB1A3422-BC4A-4799-AFB9-4C12122FE3C1}"/>
    <dgm:cxn modelId="{CFCB0A51-59EA-4949-96E7-80EA374C8A05}" type="presOf" srcId="{8C699424-6833-4B4E-9EE2-EABFF79DE16D}" destId="{BF9BD9DC-6C22-4521-9BEB-EFF503E5F4C6}" srcOrd="1" destOrd="0" presId="urn:microsoft.com/office/officeart/2005/8/layout/list1"/>
    <dgm:cxn modelId="{BB672B77-C770-45FA-A947-B9CDF73A6232}" type="presOf" srcId="{F9D6E991-9874-46C1-80D8-6B671961EFB7}" destId="{B654B53E-53D6-4042-9239-901AF5EFAD07}" srcOrd="0" destOrd="0" presId="urn:microsoft.com/office/officeart/2005/8/layout/list1"/>
    <dgm:cxn modelId="{10722379-3B01-44DF-BA49-9FAF3302393F}" type="presOf" srcId="{73153CA4-D858-4EF7-9D83-0E0103D9E3B6}" destId="{AEA04546-F7EB-4ED4-AED2-17AE4A5DAB5E}" srcOrd="0" destOrd="0" presId="urn:microsoft.com/office/officeart/2005/8/layout/list1"/>
    <dgm:cxn modelId="{2A3F2D83-A129-440B-8478-4D7247117E1C}" type="presOf" srcId="{73153CA4-D858-4EF7-9D83-0E0103D9E3B6}" destId="{E374B774-59AD-433B-A1CA-4628B7DA281B}" srcOrd="1" destOrd="0" presId="urn:microsoft.com/office/officeart/2005/8/layout/list1"/>
    <dgm:cxn modelId="{FB85569F-1983-4926-92D3-F8A1A9AA9B0B}" srcId="{8028C85F-914E-4C4E-9D88-28B6BF4F83E2}" destId="{3901AC4E-F95F-4DEB-8D75-A4146A12ACF9}" srcOrd="5" destOrd="0" parTransId="{3ACB6120-D6C4-47BB-9CF4-CA412FE5BDED}" sibTransId="{E8BCC1CC-0FD0-46A3-96AA-6B4E12705C6D}"/>
    <dgm:cxn modelId="{E9BFB8C6-F1B0-4B70-9CF3-F63B1BA31CCF}" srcId="{8028C85F-914E-4C4E-9D88-28B6BF4F83E2}" destId="{F9D6E991-9874-46C1-80D8-6B671961EFB7}" srcOrd="1" destOrd="0" parTransId="{2199AD7C-55D3-4D40-BAE8-EABDF7BBE4EB}" sibTransId="{7520C4FC-4948-472D-991E-1887A342EAB0}"/>
    <dgm:cxn modelId="{B1324DD1-108A-4C84-AE1B-88EE760554AC}" type="presOf" srcId="{C061E58B-6E33-488F-9A54-0A8EF35043C9}" destId="{15E6F3CC-6ADB-4F5A-ACC2-DB7031CFECBD}" srcOrd="0" destOrd="0" presId="urn:microsoft.com/office/officeart/2005/8/layout/list1"/>
    <dgm:cxn modelId="{2A75A9D3-87F9-40F1-847A-97150F0AFFBD}" srcId="{8028C85F-914E-4C4E-9D88-28B6BF4F83E2}" destId="{8C699424-6833-4B4E-9EE2-EABFF79DE16D}" srcOrd="0" destOrd="0" parTransId="{BDE3EE8D-E630-4C43-8F2F-7B9E308DE634}" sibTransId="{EA8DE0DE-B186-4FF3-BB17-D7EFC0D8CDD6}"/>
    <dgm:cxn modelId="{2A5A01DD-2477-4FDC-B03E-9888B0CEB1B3}" type="presOf" srcId="{C061E58B-6E33-488F-9A54-0A8EF35043C9}" destId="{08EE7134-73A8-4D26-886A-A05CF071717F}" srcOrd="1" destOrd="0" presId="urn:microsoft.com/office/officeart/2005/8/layout/list1"/>
    <dgm:cxn modelId="{765BE9EA-37C9-4CA9-BD7D-7E48E64BF696}" srcId="{8028C85F-914E-4C4E-9D88-28B6BF4F83E2}" destId="{C061E58B-6E33-488F-9A54-0A8EF35043C9}" srcOrd="3" destOrd="0" parTransId="{5656CA5E-3B1C-442E-B990-565FF4D336D8}" sibTransId="{9812EDB6-DD99-4F0B-AD1D-66B3F4962695}"/>
    <dgm:cxn modelId="{5DAB88F1-AA30-44BE-B712-839B4F43AA97}" type="presOf" srcId="{3901AC4E-F95F-4DEB-8D75-A4146A12ACF9}" destId="{6DF46D5E-06D8-402D-8C84-325B740F6E2E}" srcOrd="1" destOrd="0" presId="urn:microsoft.com/office/officeart/2005/8/layout/list1"/>
    <dgm:cxn modelId="{E748A4A6-3A74-43D0-AEA6-D8677BD73DC6}" type="presParOf" srcId="{89DE09A7-8859-4362-91F3-52237EB26FE5}" destId="{59080DBF-7948-4BE5-8D1B-F151CDB27C32}" srcOrd="0" destOrd="0" presId="urn:microsoft.com/office/officeart/2005/8/layout/list1"/>
    <dgm:cxn modelId="{882794E9-0A33-434B-8440-E168E08FF398}" type="presParOf" srcId="{59080DBF-7948-4BE5-8D1B-F151CDB27C32}" destId="{6C708092-5EC0-439A-81DF-A02CE4809B69}" srcOrd="0" destOrd="0" presId="urn:microsoft.com/office/officeart/2005/8/layout/list1"/>
    <dgm:cxn modelId="{C95F6F34-8877-4296-90B0-31E6C416AB3E}" type="presParOf" srcId="{59080DBF-7948-4BE5-8D1B-F151CDB27C32}" destId="{BF9BD9DC-6C22-4521-9BEB-EFF503E5F4C6}" srcOrd="1" destOrd="0" presId="urn:microsoft.com/office/officeart/2005/8/layout/list1"/>
    <dgm:cxn modelId="{074BCAA7-2A28-47F6-A43E-D9B71A1B5F0C}" type="presParOf" srcId="{89DE09A7-8859-4362-91F3-52237EB26FE5}" destId="{F1C4C7AF-D049-4467-A577-43DE943CCCAF}" srcOrd="1" destOrd="0" presId="urn:microsoft.com/office/officeart/2005/8/layout/list1"/>
    <dgm:cxn modelId="{EB83DD0B-4E5D-4B27-9B31-D6C4C6F15735}" type="presParOf" srcId="{89DE09A7-8859-4362-91F3-52237EB26FE5}" destId="{2D4B2611-E5B5-402E-B9E8-5EA1681B4BCA}" srcOrd="2" destOrd="0" presId="urn:microsoft.com/office/officeart/2005/8/layout/list1"/>
    <dgm:cxn modelId="{C756EA2D-4870-4A13-A120-D4D7173FF60B}" type="presParOf" srcId="{89DE09A7-8859-4362-91F3-52237EB26FE5}" destId="{254A28A7-07F1-4260-924C-0B06BEC7963C}" srcOrd="3" destOrd="0" presId="urn:microsoft.com/office/officeart/2005/8/layout/list1"/>
    <dgm:cxn modelId="{FEDEEB6D-1D1D-4DA5-830A-9F659E5196D8}" type="presParOf" srcId="{89DE09A7-8859-4362-91F3-52237EB26FE5}" destId="{EF8B3348-C6B2-49D4-81CF-0D0FCAA44B56}" srcOrd="4" destOrd="0" presId="urn:microsoft.com/office/officeart/2005/8/layout/list1"/>
    <dgm:cxn modelId="{6801956D-3D15-4EA8-AD44-111B0140A719}" type="presParOf" srcId="{EF8B3348-C6B2-49D4-81CF-0D0FCAA44B56}" destId="{B654B53E-53D6-4042-9239-901AF5EFAD07}" srcOrd="0" destOrd="0" presId="urn:microsoft.com/office/officeart/2005/8/layout/list1"/>
    <dgm:cxn modelId="{BAA2FF48-7E80-4EEB-BB14-B635EDB40809}" type="presParOf" srcId="{EF8B3348-C6B2-49D4-81CF-0D0FCAA44B56}" destId="{D143F0A3-5C11-4038-8699-97F7E754051B}" srcOrd="1" destOrd="0" presId="urn:microsoft.com/office/officeart/2005/8/layout/list1"/>
    <dgm:cxn modelId="{486835EE-7E6A-4F64-A038-FE336D841D4C}" type="presParOf" srcId="{89DE09A7-8859-4362-91F3-52237EB26FE5}" destId="{1C59A567-B756-4972-997F-19EA5BDD51B7}" srcOrd="5" destOrd="0" presId="urn:microsoft.com/office/officeart/2005/8/layout/list1"/>
    <dgm:cxn modelId="{78EDA25E-715F-43A2-B8DE-06B348FE5643}" type="presParOf" srcId="{89DE09A7-8859-4362-91F3-52237EB26FE5}" destId="{0F939F87-EBF7-4957-A04C-D5B0F99262D2}" srcOrd="6" destOrd="0" presId="urn:microsoft.com/office/officeart/2005/8/layout/list1"/>
    <dgm:cxn modelId="{DD348DE7-680B-4217-95DB-23836525A92C}" type="presParOf" srcId="{89DE09A7-8859-4362-91F3-52237EB26FE5}" destId="{EDF5436A-3355-4CDF-9315-B0EA11EA4CDD}" srcOrd="7" destOrd="0" presId="urn:microsoft.com/office/officeart/2005/8/layout/list1"/>
    <dgm:cxn modelId="{DB3C1F87-A596-4B0F-8045-B4CF0E883AFF}" type="presParOf" srcId="{89DE09A7-8859-4362-91F3-52237EB26FE5}" destId="{E7B997F3-8985-47F7-A599-F6FF76A8D6FC}" srcOrd="8" destOrd="0" presId="urn:microsoft.com/office/officeart/2005/8/layout/list1"/>
    <dgm:cxn modelId="{F505F9B9-85AB-43C1-8133-69EF61FCBE74}" type="presParOf" srcId="{E7B997F3-8985-47F7-A599-F6FF76A8D6FC}" destId="{B4ADAB7F-D5F0-4C02-9550-47AD2F0C1A6F}" srcOrd="0" destOrd="0" presId="urn:microsoft.com/office/officeart/2005/8/layout/list1"/>
    <dgm:cxn modelId="{034AC091-A72E-4266-91A4-939A9B427A58}" type="presParOf" srcId="{E7B997F3-8985-47F7-A599-F6FF76A8D6FC}" destId="{837184E6-5674-4F6C-B818-B9374A0CF419}" srcOrd="1" destOrd="0" presId="urn:microsoft.com/office/officeart/2005/8/layout/list1"/>
    <dgm:cxn modelId="{9CD466E5-26E6-4624-8A5E-3D84F8A821C6}" type="presParOf" srcId="{89DE09A7-8859-4362-91F3-52237EB26FE5}" destId="{ADC676A2-E8D0-4A10-8D06-2F83A612692A}" srcOrd="9" destOrd="0" presId="urn:microsoft.com/office/officeart/2005/8/layout/list1"/>
    <dgm:cxn modelId="{BBAADD37-0F69-467C-BF88-F93E5C587E1C}" type="presParOf" srcId="{89DE09A7-8859-4362-91F3-52237EB26FE5}" destId="{29329B6B-96EF-43FE-A581-EE76ADF0BAED}" srcOrd="10" destOrd="0" presId="urn:microsoft.com/office/officeart/2005/8/layout/list1"/>
    <dgm:cxn modelId="{E73F73B0-46BB-4701-9584-C503C2372BD2}" type="presParOf" srcId="{89DE09A7-8859-4362-91F3-52237EB26FE5}" destId="{EC1B0C62-D2AE-409E-B4E0-C7BCCED23EC5}" srcOrd="11" destOrd="0" presId="urn:microsoft.com/office/officeart/2005/8/layout/list1"/>
    <dgm:cxn modelId="{3F11463B-889A-4F9D-9895-8339ABB189B5}" type="presParOf" srcId="{89DE09A7-8859-4362-91F3-52237EB26FE5}" destId="{DCF64A51-01B7-4A0A-A8A2-A3367AF9E8EA}" srcOrd="12" destOrd="0" presId="urn:microsoft.com/office/officeart/2005/8/layout/list1"/>
    <dgm:cxn modelId="{275C1BE0-F87F-4CA4-9732-9D11120B2A83}" type="presParOf" srcId="{DCF64A51-01B7-4A0A-A8A2-A3367AF9E8EA}" destId="{15E6F3CC-6ADB-4F5A-ACC2-DB7031CFECBD}" srcOrd="0" destOrd="0" presId="urn:microsoft.com/office/officeart/2005/8/layout/list1"/>
    <dgm:cxn modelId="{FE295B43-B086-4D27-B18A-EE13C42DC752}" type="presParOf" srcId="{DCF64A51-01B7-4A0A-A8A2-A3367AF9E8EA}" destId="{08EE7134-73A8-4D26-886A-A05CF071717F}" srcOrd="1" destOrd="0" presId="urn:microsoft.com/office/officeart/2005/8/layout/list1"/>
    <dgm:cxn modelId="{26C6CB18-5446-4E40-8AB4-94B4ACBA8257}" type="presParOf" srcId="{89DE09A7-8859-4362-91F3-52237EB26FE5}" destId="{75E1121A-5403-4ACA-BEE4-05008E8CF838}" srcOrd="13" destOrd="0" presId="urn:microsoft.com/office/officeart/2005/8/layout/list1"/>
    <dgm:cxn modelId="{AFC5EC59-0FE0-488D-9273-F7F5A79C6281}" type="presParOf" srcId="{89DE09A7-8859-4362-91F3-52237EB26FE5}" destId="{74BA8396-E05A-4664-A4C5-5DD071A23FB2}" srcOrd="14" destOrd="0" presId="urn:microsoft.com/office/officeart/2005/8/layout/list1"/>
    <dgm:cxn modelId="{94575CAD-F577-4095-A75D-7BFA8498BF00}" type="presParOf" srcId="{89DE09A7-8859-4362-91F3-52237EB26FE5}" destId="{4DF1EF77-D00C-4CFD-A4C7-7DA1463D4B84}" srcOrd="15" destOrd="0" presId="urn:microsoft.com/office/officeart/2005/8/layout/list1"/>
    <dgm:cxn modelId="{F1BD3FCC-4466-406E-BA23-67C0204F3459}" type="presParOf" srcId="{89DE09A7-8859-4362-91F3-52237EB26FE5}" destId="{823EB1C5-ED07-4E8F-B1CD-96C822F89247}" srcOrd="16" destOrd="0" presId="urn:microsoft.com/office/officeart/2005/8/layout/list1"/>
    <dgm:cxn modelId="{80ECD540-6AAB-4A07-AA09-F4CBFA28A8CE}" type="presParOf" srcId="{823EB1C5-ED07-4E8F-B1CD-96C822F89247}" destId="{AEA04546-F7EB-4ED4-AED2-17AE4A5DAB5E}" srcOrd="0" destOrd="0" presId="urn:microsoft.com/office/officeart/2005/8/layout/list1"/>
    <dgm:cxn modelId="{7CD03D56-D94D-4433-AD28-EE19963683B0}" type="presParOf" srcId="{823EB1C5-ED07-4E8F-B1CD-96C822F89247}" destId="{E374B774-59AD-433B-A1CA-4628B7DA281B}" srcOrd="1" destOrd="0" presId="urn:microsoft.com/office/officeart/2005/8/layout/list1"/>
    <dgm:cxn modelId="{1DF6E485-0D6A-4A83-A587-B35516CA1493}" type="presParOf" srcId="{89DE09A7-8859-4362-91F3-52237EB26FE5}" destId="{9ACDD668-951F-4A82-B4D9-A5B63342CDF8}" srcOrd="17" destOrd="0" presId="urn:microsoft.com/office/officeart/2005/8/layout/list1"/>
    <dgm:cxn modelId="{5A38A690-C7A2-45AD-8C87-BA5970E0A080}" type="presParOf" srcId="{89DE09A7-8859-4362-91F3-52237EB26FE5}" destId="{95CF82C8-BBD0-4262-8DBC-1EB7D1700EB7}" srcOrd="18" destOrd="0" presId="urn:microsoft.com/office/officeart/2005/8/layout/list1"/>
    <dgm:cxn modelId="{50A96C5E-ADA8-4E91-A56B-7EF7A60CCC9D}" type="presParOf" srcId="{89DE09A7-8859-4362-91F3-52237EB26FE5}" destId="{254B6E7D-5BBA-4F27-8A2D-257147757B42}" srcOrd="19" destOrd="0" presId="urn:microsoft.com/office/officeart/2005/8/layout/list1"/>
    <dgm:cxn modelId="{82D1BB72-7C44-4E83-A29E-D6F036B9D456}" type="presParOf" srcId="{89DE09A7-8859-4362-91F3-52237EB26FE5}" destId="{2592EA89-EC05-4F88-9535-A4E3AA5C6365}" srcOrd="20" destOrd="0" presId="urn:microsoft.com/office/officeart/2005/8/layout/list1"/>
    <dgm:cxn modelId="{D8B6517C-3237-4FDF-B51C-386C3E15A115}" type="presParOf" srcId="{2592EA89-EC05-4F88-9535-A4E3AA5C6365}" destId="{0A2830F2-D0EE-498D-AE78-8270CD145BBF}" srcOrd="0" destOrd="0" presId="urn:microsoft.com/office/officeart/2005/8/layout/list1"/>
    <dgm:cxn modelId="{9F820E09-A9D7-424B-985D-76F90D9CE9B4}" type="presParOf" srcId="{2592EA89-EC05-4F88-9535-A4E3AA5C6365}" destId="{6DF46D5E-06D8-402D-8C84-325B740F6E2E}" srcOrd="1" destOrd="0" presId="urn:microsoft.com/office/officeart/2005/8/layout/list1"/>
    <dgm:cxn modelId="{A0A7F356-39C9-412A-8BE1-7C664B054603}" type="presParOf" srcId="{89DE09A7-8859-4362-91F3-52237EB26FE5}" destId="{BD7E814A-2726-413F-AFDC-CF7F8F98F2DA}" srcOrd="21" destOrd="0" presId="urn:microsoft.com/office/officeart/2005/8/layout/list1"/>
    <dgm:cxn modelId="{28379A0B-41DB-4FD2-BE18-7ADF6035769C}" type="presParOf" srcId="{89DE09A7-8859-4362-91F3-52237EB26FE5}" destId="{5FE6A9AF-9F54-40C0-9716-A2FA7C2C949C}"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8DF7C9-B761-450E-9DB3-47D3D0ABBB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GB"/>
        </a:p>
      </dgm:t>
    </dgm:pt>
    <dgm:pt modelId="{F7E12873-C483-46E2-B1FC-68534DEBC0CC}">
      <dgm:prSet phldrT="[Text]"/>
      <dgm:spPr/>
      <dgm:t>
        <a:bodyPr/>
        <a:lstStyle/>
        <a:p>
          <a:pPr>
            <a:lnSpc>
              <a:spcPct val="100000"/>
            </a:lnSpc>
          </a:pPr>
          <a:r>
            <a:rPr lang="en-GB"/>
            <a:t>Name</a:t>
          </a:r>
        </a:p>
      </dgm:t>
    </dgm:pt>
    <dgm:pt modelId="{9A821DB0-F615-4912-B014-2E2F0A8EE54D}" type="parTrans" cxnId="{191E53E0-5208-435C-A33C-1566B02C3B93}">
      <dgm:prSet/>
      <dgm:spPr/>
      <dgm:t>
        <a:bodyPr/>
        <a:lstStyle/>
        <a:p>
          <a:endParaRPr lang="en-GB"/>
        </a:p>
      </dgm:t>
    </dgm:pt>
    <dgm:pt modelId="{C433DA32-427A-4A1E-B81F-186C76390DF0}" type="sibTrans" cxnId="{191E53E0-5208-435C-A33C-1566B02C3B93}">
      <dgm:prSet/>
      <dgm:spPr/>
      <dgm:t>
        <a:bodyPr/>
        <a:lstStyle/>
        <a:p>
          <a:endParaRPr lang="en-GB"/>
        </a:p>
      </dgm:t>
    </dgm:pt>
    <dgm:pt modelId="{E273E606-10C0-40D7-BF4C-9D26EDF84E4F}">
      <dgm:prSet phldrT="[Text]"/>
      <dgm:spPr/>
      <dgm:t>
        <a:bodyPr/>
        <a:lstStyle/>
        <a:p>
          <a:pPr>
            <a:lnSpc>
              <a:spcPct val="100000"/>
            </a:lnSpc>
          </a:pPr>
          <a:r>
            <a:rPr lang="en-GB"/>
            <a:t>Which LPB do you represent?</a:t>
          </a:r>
        </a:p>
      </dgm:t>
    </dgm:pt>
    <dgm:pt modelId="{A6F8CDD5-2FB4-4D0E-898F-7CC85F1EFB23}" type="parTrans" cxnId="{F2E46F0C-EF2C-42CD-B172-17E78A12393E}">
      <dgm:prSet/>
      <dgm:spPr/>
      <dgm:t>
        <a:bodyPr/>
        <a:lstStyle/>
        <a:p>
          <a:endParaRPr lang="en-GB"/>
        </a:p>
      </dgm:t>
    </dgm:pt>
    <dgm:pt modelId="{1C7CC4D0-2D9C-42D5-82B0-5CDF27FE3A46}" type="sibTrans" cxnId="{F2E46F0C-EF2C-42CD-B172-17E78A12393E}">
      <dgm:prSet/>
      <dgm:spPr/>
      <dgm:t>
        <a:bodyPr/>
        <a:lstStyle/>
        <a:p>
          <a:endParaRPr lang="en-GB"/>
        </a:p>
      </dgm:t>
    </dgm:pt>
    <dgm:pt modelId="{FC2361F5-F586-4775-9DCE-B42701894013}">
      <dgm:prSet phldrT="[Text]"/>
      <dgm:spPr/>
      <dgm:t>
        <a:bodyPr/>
        <a:lstStyle/>
        <a:p>
          <a:pPr>
            <a:lnSpc>
              <a:spcPct val="100000"/>
            </a:lnSpc>
          </a:pPr>
          <a:r>
            <a:rPr lang="en-GB"/>
            <a:t>What’s your role on the LPB? i.e. member rep, employer rep, etc. </a:t>
          </a:r>
        </a:p>
      </dgm:t>
    </dgm:pt>
    <dgm:pt modelId="{FFB71118-59BC-44D6-990B-85139F2335B0}" type="parTrans" cxnId="{A26BB433-F0A8-4D87-910B-915EFB4DC6E8}">
      <dgm:prSet/>
      <dgm:spPr/>
      <dgm:t>
        <a:bodyPr/>
        <a:lstStyle/>
        <a:p>
          <a:endParaRPr lang="en-GB"/>
        </a:p>
      </dgm:t>
    </dgm:pt>
    <dgm:pt modelId="{D12EF42A-BF64-4E26-AE97-E1FBD1276883}" type="sibTrans" cxnId="{A26BB433-F0A8-4D87-910B-915EFB4DC6E8}">
      <dgm:prSet/>
      <dgm:spPr/>
      <dgm:t>
        <a:bodyPr/>
        <a:lstStyle/>
        <a:p>
          <a:endParaRPr lang="en-GB"/>
        </a:p>
      </dgm:t>
    </dgm:pt>
    <dgm:pt modelId="{B25715A9-43E3-4AED-AFBE-24D8AB55D166}">
      <dgm:prSet phldrT="[Text]"/>
      <dgm:spPr/>
      <dgm:t>
        <a:bodyPr/>
        <a:lstStyle/>
        <a:p>
          <a:pPr>
            <a:lnSpc>
              <a:spcPct val="100000"/>
            </a:lnSpc>
          </a:pPr>
          <a:r>
            <a:rPr lang="en-GB"/>
            <a:t>How long have you been on the LPB?</a:t>
          </a:r>
        </a:p>
      </dgm:t>
    </dgm:pt>
    <dgm:pt modelId="{D4F7A818-A439-403A-B361-B561C5C99AC0}" type="parTrans" cxnId="{F2BEF766-B4BC-4D6D-BD4E-4DBC5B0F2665}">
      <dgm:prSet/>
      <dgm:spPr/>
      <dgm:t>
        <a:bodyPr/>
        <a:lstStyle/>
        <a:p>
          <a:endParaRPr lang="en-GB"/>
        </a:p>
      </dgm:t>
    </dgm:pt>
    <dgm:pt modelId="{529A27F1-1D18-48BB-B3DA-EFE73C3CED3D}" type="sibTrans" cxnId="{F2BEF766-B4BC-4D6D-BD4E-4DBC5B0F2665}">
      <dgm:prSet/>
      <dgm:spPr/>
      <dgm:t>
        <a:bodyPr/>
        <a:lstStyle/>
        <a:p>
          <a:endParaRPr lang="en-GB"/>
        </a:p>
      </dgm:t>
    </dgm:pt>
    <dgm:pt modelId="{332F0D3C-2E70-4ADC-A52A-53F77B06C8F3}" type="pres">
      <dgm:prSet presAssocID="{2A8DF7C9-B761-450E-9DB3-47D3D0ABBB48}" presName="root" presStyleCnt="0">
        <dgm:presLayoutVars>
          <dgm:dir/>
          <dgm:resizeHandles val="exact"/>
        </dgm:presLayoutVars>
      </dgm:prSet>
      <dgm:spPr/>
    </dgm:pt>
    <dgm:pt modelId="{3F4DBD14-AE62-4DF2-B9A7-D68AEAB5691D}" type="pres">
      <dgm:prSet presAssocID="{F7E12873-C483-46E2-B1FC-68534DEBC0CC}" presName="compNode" presStyleCnt="0"/>
      <dgm:spPr/>
    </dgm:pt>
    <dgm:pt modelId="{F29B5B34-5464-477B-B569-2AB3738A96C6}" type="pres">
      <dgm:prSet presAssocID="{F7E12873-C483-46E2-B1FC-68534DEBC0CC}" presName="bgRect" presStyleLbl="bgShp" presStyleIdx="0" presStyleCnt="4"/>
      <dgm:spPr>
        <a:solidFill>
          <a:schemeClr val="accent6">
            <a:lumMod val="20000"/>
            <a:lumOff val="80000"/>
          </a:schemeClr>
        </a:solidFill>
      </dgm:spPr>
    </dgm:pt>
    <dgm:pt modelId="{FDB84D9C-9FC5-4D46-93DE-1D600A5CBC30}" type="pres">
      <dgm:prSet presAssocID="{F7E12873-C483-46E2-B1FC-68534DEBC0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3D045A28-CDB5-41F1-8F78-055B8B75F046}" type="pres">
      <dgm:prSet presAssocID="{F7E12873-C483-46E2-B1FC-68534DEBC0CC}" presName="spaceRect" presStyleCnt="0"/>
      <dgm:spPr/>
    </dgm:pt>
    <dgm:pt modelId="{DD9AEBEC-B5CE-4519-BF15-036A66099084}" type="pres">
      <dgm:prSet presAssocID="{F7E12873-C483-46E2-B1FC-68534DEBC0CC}" presName="parTx" presStyleLbl="revTx" presStyleIdx="0" presStyleCnt="4">
        <dgm:presLayoutVars>
          <dgm:chMax val="0"/>
          <dgm:chPref val="0"/>
        </dgm:presLayoutVars>
      </dgm:prSet>
      <dgm:spPr/>
    </dgm:pt>
    <dgm:pt modelId="{00F39FA3-92A3-46BC-9EA3-C7E2A1223B6A}" type="pres">
      <dgm:prSet presAssocID="{C433DA32-427A-4A1E-B81F-186C76390DF0}" presName="sibTrans" presStyleCnt="0"/>
      <dgm:spPr/>
    </dgm:pt>
    <dgm:pt modelId="{6A592D4A-A85C-43EC-A730-DBAF7FB096B5}" type="pres">
      <dgm:prSet presAssocID="{E273E606-10C0-40D7-BF4C-9D26EDF84E4F}" presName="compNode" presStyleCnt="0"/>
      <dgm:spPr/>
    </dgm:pt>
    <dgm:pt modelId="{382B5EEA-A0E1-4969-9196-EF7E15887558}" type="pres">
      <dgm:prSet presAssocID="{E273E606-10C0-40D7-BF4C-9D26EDF84E4F}" presName="bgRect" presStyleLbl="bgShp" presStyleIdx="1" presStyleCnt="4"/>
      <dgm:spPr>
        <a:solidFill>
          <a:schemeClr val="accent6">
            <a:lumMod val="20000"/>
            <a:lumOff val="80000"/>
          </a:schemeClr>
        </a:solidFill>
      </dgm:spPr>
    </dgm:pt>
    <dgm:pt modelId="{C9E39DE4-2F4A-4630-838C-1593873269E0}" type="pres">
      <dgm:prSet presAssocID="{E273E606-10C0-40D7-BF4C-9D26EDF84E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D05D6A39-6BE0-4E4F-8795-250212B81E7A}" type="pres">
      <dgm:prSet presAssocID="{E273E606-10C0-40D7-BF4C-9D26EDF84E4F}" presName="spaceRect" presStyleCnt="0"/>
      <dgm:spPr/>
    </dgm:pt>
    <dgm:pt modelId="{2716DC47-F63C-413C-BA16-0A370AB3C67B}" type="pres">
      <dgm:prSet presAssocID="{E273E606-10C0-40D7-BF4C-9D26EDF84E4F}" presName="parTx" presStyleLbl="revTx" presStyleIdx="1" presStyleCnt="4">
        <dgm:presLayoutVars>
          <dgm:chMax val="0"/>
          <dgm:chPref val="0"/>
        </dgm:presLayoutVars>
      </dgm:prSet>
      <dgm:spPr/>
    </dgm:pt>
    <dgm:pt modelId="{7CC52C43-5B65-470E-8C42-985205DF6126}" type="pres">
      <dgm:prSet presAssocID="{1C7CC4D0-2D9C-42D5-82B0-5CDF27FE3A46}" presName="sibTrans" presStyleCnt="0"/>
      <dgm:spPr/>
    </dgm:pt>
    <dgm:pt modelId="{D28E265D-1A82-4F4C-A612-2CA338433D6E}" type="pres">
      <dgm:prSet presAssocID="{FC2361F5-F586-4775-9DCE-B42701894013}" presName="compNode" presStyleCnt="0"/>
      <dgm:spPr/>
    </dgm:pt>
    <dgm:pt modelId="{C50F2AEF-BEBA-4C24-BAA2-2A0AC29BD704}" type="pres">
      <dgm:prSet presAssocID="{FC2361F5-F586-4775-9DCE-B42701894013}" presName="bgRect" presStyleLbl="bgShp" presStyleIdx="2" presStyleCnt="4"/>
      <dgm:spPr>
        <a:solidFill>
          <a:schemeClr val="accent6">
            <a:lumMod val="20000"/>
            <a:lumOff val="80000"/>
          </a:schemeClr>
        </a:solidFill>
      </dgm:spPr>
    </dgm:pt>
    <dgm:pt modelId="{26EEB572-3921-48C2-AB1E-EAFCCC184AC4}" type="pres">
      <dgm:prSet presAssocID="{FC2361F5-F586-4775-9DCE-B427018940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B5D328A9-27A5-4FA9-8306-D3917E2FE3C7}" type="pres">
      <dgm:prSet presAssocID="{FC2361F5-F586-4775-9DCE-B42701894013}" presName="spaceRect" presStyleCnt="0"/>
      <dgm:spPr/>
    </dgm:pt>
    <dgm:pt modelId="{BA9978B2-C1EB-4767-A8EC-CA6E2D94AD8A}" type="pres">
      <dgm:prSet presAssocID="{FC2361F5-F586-4775-9DCE-B42701894013}" presName="parTx" presStyleLbl="revTx" presStyleIdx="2" presStyleCnt="4">
        <dgm:presLayoutVars>
          <dgm:chMax val="0"/>
          <dgm:chPref val="0"/>
        </dgm:presLayoutVars>
      </dgm:prSet>
      <dgm:spPr/>
    </dgm:pt>
    <dgm:pt modelId="{B76C700E-C4B9-4968-8D7E-A55ED035BA00}" type="pres">
      <dgm:prSet presAssocID="{D12EF42A-BF64-4E26-AE97-E1FBD1276883}" presName="sibTrans" presStyleCnt="0"/>
      <dgm:spPr/>
    </dgm:pt>
    <dgm:pt modelId="{B3A3B788-1B42-4E01-996E-A9F4011391BF}" type="pres">
      <dgm:prSet presAssocID="{B25715A9-43E3-4AED-AFBE-24D8AB55D166}" presName="compNode" presStyleCnt="0"/>
      <dgm:spPr/>
    </dgm:pt>
    <dgm:pt modelId="{EFA3044D-CBD8-4CDC-93E5-0C06E2316737}" type="pres">
      <dgm:prSet presAssocID="{B25715A9-43E3-4AED-AFBE-24D8AB55D166}" presName="bgRect" presStyleLbl="bgShp" presStyleIdx="3" presStyleCnt="4"/>
      <dgm:spPr>
        <a:solidFill>
          <a:schemeClr val="accent6">
            <a:lumMod val="20000"/>
            <a:lumOff val="80000"/>
          </a:schemeClr>
        </a:solidFill>
      </dgm:spPr>
    </dgm:pt>
    <dgm:pt modelId="{4327601E-A80E-4406-8546-35381AEF0EE6}" type="pres">
      <dgm:prSet presAssocID="{B25715A9-43E3-4AED-AFBE-24D8AB55D1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33C431D-58A3-4C82-AB85-63325B8620F0}" type="pres">
      <dgm:prSet presAssocID="{B25715A9-43E3-4AED-AFBE-24D8AB55D166}" presName="spaceRect" presStyleCnt="0"/>
      <dgm:spPr/>
    </dgm:pt>
    <dgm:pt modelId="{71CD6EA8-5971-4776-95B1-F0D5E67B1025}" type="pres">
      <dgm:prSet presAssocID="{B25715A9-43E3-4AED-AFBE-24D8AB55D166}" presName="parTx" presStyleLbl="revTx" presStyleIdx="3" presStyleCnt="4">
        <dgm:presLayoutVars>
          <dgm:chMax val="0"/>
          <dgm:chPref val="0"/>
        </dgm:presLayoutVars>
      </dgm:prSet>
      <dgm:spPr/>
    </dgm:pt>
  </dgm:ptLst>
  <dgm:cxnLst>
    <dgm:cxn modelId="{F2E46F0C-EF2C-42CD-B172-17E78A12393E}" srcId="{2A8DF7C9-B761-450E-9DB3-47D3D0ABBB48}" destId="{E273E606-10C0-40D7-BF4C-9D26EDF84E4F}" srcOrd="1" destOrd="0" parTransId="{A6F8CDD5-2FB4-4D0E-898F-7CC85F1EFB23}" sibTransId="{1C7CC4D0-2D9C-42D5-82B0-5CDF27FE3A46}"/>
    <dgm:cxn modelId="{AA03852F-968E-4298-8D9E-3E3FBE8EE55E}" type="presOf" srcId="{F7E12873-C483-46E2-B1FC-68534DEBC0CC}" destId="{DD9AEBEC-B5CE-4519-BF15-036A66099084}" srcOrd="0" destOrd="0" presId="urn:microsoft.com/office/officeart/2018/2/layout/IconVerticalSolidList"/>
    <dgm:cxn modelId="{A26BB433-F0A8-4D87-910B-915EFB4DC6E8}" srcId="{2A8DF7C9-B761-450E-9DB3-47D3D0ABBB48}" destId="{FC2361F5-F586-4775-9DCE-B42701894013}" srcOrd="2" destOrd="0" parTransId="{FFB71118-59BC-44D6-990B-85139F2335B0}" sibTransId="{D12EF42A-BF64-4E26-AE97-E1FBD1276883}"/>
    <dgm:cxn modelId="{C995A336-7D69-4386-93C0-FDF3067E5956}" type="presOf" srcId="{B25715A9-43E3-4AED-AFBE-24D8AB55D166}" destId="{71CD6EA8-5971-4776-95B1-F0D5E67B1025}" srcOrd="0" destOrd="0" presId="urn:microsoft.com/office/officeart/2018/2/layout/IconVerticalSolidList"/>
    <dgm:cxn modelId="{F2BEF766-B4BC-4D6D-BD4E-4DBC5B0F2665}" srcId="{2A8DF7C9-B761-450E-9DB3-47D3D0ABBB48}" destId="{B25715A9-43E3-4AED-AFBE-24D8AB55D166}" srcOrd="3" destOrd="0" parTransId="{D4F7A818-A439-403A-B361-B561C5C99AC0}" sibTransId="{529A27F1-1D18-48BB-B3DA-EFE73C3CED3D}"/>
    <dgm:cxn modelId="{123F9448-49C6-4367-B1A9-8DE9CB1FC02F}" type="presOf" srcId="{E273E606-10C0-40D7-BF4C-9D26EDF84E4F}" destId="{2716DC47-F63C-413C-BA16-0A370AB3C67B}" srcOrd="0" destOrd="0" presId="urn:microsoft.com/office/officeart/2018/2/layout/IconVerticalSolidList"/>
    <dgm:cxn modelId="{0EBBED6C-E7EF-4CFB-85D8-CAEFEF3B2DC7}" type="presOf" srcId="{FC2361F5-F586-4775-9DCE-B42701894013}" destId="{BA9978B2-C1EB-4767-A8EC-CA6E2D94AD8A}" srcOrd="0" destOrd="0" presId="urn:microsoft.com/office/officeart/2018/2/layout/IconVerticalSolidList"/>
    <dgm:cxn modelId="{191E53E0-5208-435C-A33C-1566B02C3B93}" srcId="{2A8DF7C9-B761-450E-9DB3-47D3D0ABBB48}" destId="{F7E12873-C483-46E2-B1FC-68534DEBC0CC}" srcOrd="0" destOrd="0" parTransId="{9A821DB0-F615-4912-B014-2E2F0A8EE54D}" sibTransId="{C433DA32-427A-4A1E-B81F-186C76390DF0}"/>
    <dgm:cxn modelId="{68EE3DF0-9C9B-41B4-AB88-A8D7949E7141}" type="presOf" srcId="{2A8DF7C9-B761-450E-9DB3-47D3D0ABBB48}" destId="{332F0D3C-2E70-4ADC-A52A-53F77B06C8F3}" srcOrd="0" destOrd="0" presId="urn:microsoft.com/office/officeart/2018/2/layout/IconVerticalSolidList"/>
    <dgm:cxn modelId="{5804C893-0444-4C56-BA75-B0729392E07F}" type="presParOf" srcId="{332F0D3C-2E70-4ADC-A52A-53F77B06C8F3}" destId="{3F4DBD14-AE62-4DF2-B9A7-D68AEAB5691D}" srcOrd="0" destOrd="0" presId="urn:microsoft.com/office/officeart/2018/2/layout/IconVerticalSolidList"/>
    <dgm:cxn modelId="{EBB3436E-9A8B-4AC7-A6AD-2D42354D954D}" type="presParOf" srcId="{3F4DBD14-AE62-4DF2-B9A7-D68AEAB5691D}" destId="{F29B5B34-5464-477B-B569-2AB3738A96C6}" srcOrd="0" destOrd="0" presId="urn:microsoft.com/office/officeart/2018/2/layout/IconVerticalSolidList"/>
    <dgm:cxn modelId="{7A34CAE5-0F0D-4355-9103-F9E639513EAE}" type="presParOf" srcId="{3F4DBD14-AE62-4DF2-B9A7-D68AEAB5691D}" destId="{FDB84D9C-9FC5-4D46-93DE-1D600A5CBC30}" srcOrd="1" destOrd="0" presId="urn:microsoft.com/office/officeart/2018/2/layout/IconVerticalSolidList"/>
    <dgm:cxn modelId="{8475C689-6139-4CF2-8DA8-533ECC9CA9C7}" type="presParOf" srcId="{3F4DBD14-AE62-4DF2-B9A7-D68AEAB5691D}" destId="{3D045A28-CDB5-41F1-8F78-055B8B75F046}" srcOrd="2" destOrd="0" presId="urn:microsoft.com/office/officeart/2018/2/layout/IconVerticalSolidList"/>
    <dgm:cxn modelId="{04DF7A2D-4483-4F8A-A43C-36B6D8549077}" type="presParOf" srcId="{3F4DBD14-AE62-4DF2-B9A7-D68AEAB5691D}" destId="{DD9AEBEC-B5CE-4519-BF15-036A66099084}" srcOrd="3" destOrd="0" presId="urn:microsoft.com/office/officeart/2018/2/layout/IconVerticalSolidList"/>
    <dgm:cxn modelId="{B3C21E65-5DC2-4030-AE0A-31DB6B6A908F}" type="presParOf" srcId="{332F0D3C-2E70-4ADC-A52A-53F77B06C8F3}" destId="{00F39FA3-92A3-46BC-9EA3-C7E2A1223B6A}" srcOrd="1" destOrd="0" presId="urn:microsoft.com/office/officeart/2018/2/layout/IconVerticalSolidList"/>
    <dgm:cxn modelId="{D6035FE4-4537-4593-9754-4B54E285EF89}" type="presParOf" srcId="{332F0D3C-2E70-4ADC-A52A-53F77B06C8F3}" destId="{6A592D4A-A85C-43EC-A730-DBAF7FB096B5}" srcOrd="2" destOrd="0" presId="urn:microsoft.com/office/officeart/2018/2/layout/IconVerticalSolidList"/>
    <dgm:cxn modelId="{9E3F7480-4BFA-4117-A2C4-DEC76DCA37DA}" type="presParOf" srcId="{6A592D4A-A85C-43EC-A730-DBAF7FB096B5}" destId="{382B5EEA-A0E1-4969-9196-EF7E15887558}" srcOrd="0" destOrd="0" presId="urn:microsoft.com/office/officeart/2018/2/layout/IconVerticalSolidList"/>
    <dgm:cxn modelId="{B492167F-8AD3-4994-9614-6EF67C6C2B2B}" type="presParOf" srcId="{6A592D4A-A85C-43EC-A730-DBAF7FB096B5}" destId="{C9E39DE4-2F4A-4630-838C-1593873269E0}" srcOrd="1" destOrd="0" presId="urn:microsoft.com/office/officeart/2018/2/layout/IconVerticalSolidList"/>
    <dgm:cxn modelId="{DACA583B-00CC-48BF-A625-678F6EE137C3}" type="presParOf" srcId="{6A592D4A-A85C-43EC-A730-DBAF7FB096B5}" destId="{D05D6A39-6BE0-4E4F-8795-250212B81E7A}" srcOrd="2" destOrd="0" presId="urn:microsoft.com/office/officeart/2018/2/layout/IconVerticalSolidList"/>
    <dgm:cxn modelId="{021A1466-FCAC-460E-9762-47825B2806DD}" type="presParOf" srcId="{6A592D4A-A85C-43EC-A730-DBAF7FB096B5}" destId="{2716DC47-F63C-413C-BA16-0A370AB3C67B}" srcOrd="3" destOrd="0" presId="urn:microsoft.com/office/officeart/2018/2/layout/IconVerticalSolidList"/>
    <dgm:cxn modelId="{8603FAC0-FCD2-4989-8591-8B885A20B71C}" type="presParOf" srcId="{332F0D3C-2E70-4ADC-A52A-53F77B06C8F3}" destId="{7CC52C43-5B65-470E-8C42-985205DF6126}" srcOrd="3" destOrd="0" presId="urn:microsoft.com/office/officeart/2018/2/layout/IconVerticalSolidList"/>
    <dgm:cxn modelId="{5C7BAA5E-10E1-41DA-B2B4-DF930CE265CB}" type="presParOf" srcId="{332F0D3C-2E70-4ADC-A52A-53F77B06C8F3}" destId="{D28E265D-1A82-4F4C-A612-2CA338433D6E}" srcOrd="4" destOrd="0" presId="urn:microsoft.com/office/officeart/2018/2/layout/IconVerticalSolidList"/>
    <dgm:cxn modelId="{753B661F-047B-41E3-9982-20E63B36B7CE}" type="presParOf" srcId="{D28E265D-1A82-4F4C-A612-2CA338433D6E}" destId="{C50F2AEF-BEBA-4C24-BAA2-2A0AC29BD704}" srcOrd="0" destOrd="0" presId="urn:microsoft.com/office/officeart/2018/2/layout/IconVerticalSolidList"/>
    <dgm:cxn modelId="{F0B4625D-9A0E-40AB-9CED-B4EBC1070B78}" type="presParOf" srcId="{D28E265D-1A82-4F4C-A612-2CA338433D6E}" destId="{26EEB572-3921-48C2-AB1E-EAFCCC184AC4}" srcOrd="1" destOrd="0" presId="urn:microsoft.com/office/officeart/2018/2/layout/IconVerticalSolidList"/>
    <dgm:cxn modelId="{8E345209-13C6-4395-9DA7-DEDE872E0A6B}" type="presParOf" srcId="{D28E265D-1A82-4F4C-A612-2CA338433D6E}" destId="{B5D328A9-27A5-4FA9-8306-D3917E2FE3C7}" srcOrd="2" destOrd="0" presId="urn:microsoft.com/office/officeart/2018/2/layout/IconVerticalSolidList"/>
    <dgm:cxn modelId="{08BA2FF6-DDC1-4CCA-B181-1311890E5A1C}" type="presParOf" srcId="{D28E265D-1A82-4F4C-A612-2CA338433D6E}" destId="{BA9978B2-C1EB-4767-A8EC-CA6E2D94AD8A}" srcOrd="3" destOrd="0" presId="urn:microsoft.com/office/officeart/2018/2/layout/IconVerticalSolidList"/>
    <dgm:cxn modelId="{2886D4C1-1067-4795-A89A-E877522ED5E0}" type="presParOf" srcId="{332F0D3C-2E70-4ADC-A52A-53F77B06C8F3}" destId="{B76C700E-C4B9-4968-8D7E-A55ED035BA00}" srcOrd="5" destOrd="0" presId="urn:microsoft.com/office/officeart/2018/2/layout/IconVerticalSolidList"/>
    <dgm:cxn modelId="{553B3CFF-55FD-4077-8A77-4DCFF425C808}" type="presParOf" srcId="{332F0D3C-2E70-4ADC-A52A-53F77B06C8F3}" destId="{B3A3B788-1B42-4E01-996E-A9F4011391BF}" srcOrd="6" destOrd="0" presId="urn:microsoft.com/office/officeart/2018/2/layout/IconVerticalSolidList"/>
    <dgm:cxn modelId="{FBA7C078-C2A2-4310-AAC4-FBEE98507A2A}" type="presParOf" srcId="{B3A3B788-1B42-4E01-996E-A9F4011391BF}" destId="{EFA3044D-CBD8-4CDC-93E5-0C06E2316737}" srcOrd="0" destOrd="0" presId="urn:microsoft.com/office/officeart/2018/2/layout/IconVerticalSolidList"/>
    <dgm:cxn modelId="{4C0399BB-6B50-4803-ACC1-03189654ED6F}" type="presParOf" srcId="{B3A3B788-1B42-4E01-996E-A9F4011391BF}" destId="{4327601E-A80E-4406-8546-35381AEF0EE6}" srcOrd="1" destOrd="0" presId="urn:microsoft.com/office/officeart/2018/2/layout/IconVerticalSolidList"/>
    <dgm:cxn modelId="{C43D2F89-805D-4A9B-8577-5180EB5EF3A6}" type="presParOf" srcId="{B3A3B788-1B42-4E01-996E-A9F4011391BF}" destId="{D33C431D-58A3-4C82-AB85-63325B8620F0}" srcOrd="2" destOrd="0" presId="urn:microsoft.com/office/officeart/2018/2/layout/IconVerticalSolidList"/>
    <dgm:cxn modelId="{158293EE-11EB-4828-9D09-454E8BE876FA}" type="presParOf" srcId="{B3A3B788-1B42-4E01-996E-A9F4011391BF}" destId="{71CD6EA8-5971-4776-95B1-F0D5E67B10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A0E803-A9BD-4197-855C-EC4288F33DED}" type="doc">
      <dgm:prSet loTypeId="urn:microsoft.com/office/officeart/2005/8/layout/arrow5" loCatId="process" qsTypeId="urn:microsoft.com/office/officeart/2005/8/quickstyle/simple2" qsCatId="simple" csTypeId="urn:microsoft.com/office/officeart/2005/8/colors/accent1_2" csCatId="accent1" phldr="1"/>
      <dgm:spPr/>
      <dgm:t>
        <a:bodyPr/>
        <a:lstStyle/>
        <a:p>
          <a:endParaRPr lang="en-GB"/>
        </a:p>
      </dgm:t>
    </dgm:pt>
    <dgm:pt modelId="{A372EE36-D6CE-49E7-B1D4-59BA27CBC4A5}">
      <dgm:prSet phldrT="[Text]"/>
      <dgm:spPr>
        <a:solidFill>
          <a:schemeClr val="accent6">
            <a:lumMod val="40000"/>
            <a:lumOff val="60000"/>
          </a:schemeClr>
        </a:solidFill>
      </dgm:spPr>
      <dgm:t>
        <a:bodyPr/>
        <a:lstStyle/>
        <a:p>
          <a:r>
            <a:rPr lang="en-GB" err="1">
              <a:solidFill>
                <a:schemeClr val="tx1"/>
              </a:solidFill>
            </a:rPr>
            <a:t>Sargeant</a:t>
          </a:r>
          <a:endParaRPr lang="en-GB">
            <a:solidFill>
              <a:schemeClr val="tx1"/>
            </a:solidFill>
          </a:endParaRPr>
        </a:p>
      </dgm:t>
    </dgm:pt>
    <dgm:pt modelId="{085F0607-E5E6-4F5F-A7D9-9F46374842E8}" type="parTrans" cxnId="{AE0434A3-35E8-452D-9DF0-54ED48E5D8CC}">
      <dgm:prSet/>
      <dgm:spPr/>
      <dgm:t>
        <a:bodyPr/>
        <a:lstStyle/>
        <a:p>
          <a:endParaRPr lang="en-GB"/>
        </a:p>
      </dgm:t>
    </dgm:pt>
    <dgm:pt modelId="{041E432E-5223-4BEE-B746-10C228029EC7}" type="sibTrans" cxnId="{AE0434A3-35E8-452D-9DF0-54ED48E5D8CC}">
      <dgm:prSet/>
      <dgm:spPr/>
      <dgm:t>
        <a:bodyPr/>
        <a:lstStyle/>
        <a:p>
          <a:endParaRPr lang="en-GB"/>
        </a:p>
      </dgm:t>
    </dgm:pt>
    <dgm:pt modelId="{912A107F-8BDD-490E-81CD-279BAE4D0760}">
      <dgm:prSet phldrT="[Text]"/>
      <dgm:spPr>
        <a:solidFill>
          <a:schemeClr val="accent6">
            <a:lumMod val="40000"/>
            <a:lumOff val="60000"/>
          </a:schemeClr>
        </a:solidFill>
      </dgm:spPr>
      <dgm:t>
        <a:bodyPr/>
        <a:lstStyle/>
        <a:p>
          <a:r>
            <a:rPr lang="en-GB">
              <a:solidFill>
                <a:schemeClr val="tx1"/>
              </a:solidFill>
            </a:rPr>
            <a:t>Matthews</a:t>
          </a:r>
        </a:p>
      </dgm:t>
    </dgm:pt>
    <dgm:pt modelId="{E07893E0-EDC1-49CA-9119-262ECAD90C5C}" type="parTrans" cxnId="{AF626F3A-177F-43CD-A643-18A34308C622}">
      <dgm:prSet/>
      <dgm:spPr/>
      <dgm:t>
        <a:bodyPr/>
        <a:lstStyle/>
        <a:p>
          <a:endParaRPr lang="en-GB"/>
        </a:p>
      </dgm:t>
    </dgm:pt>
    <dgm:pt modelId="{1A2208B5-936D-42E9-8C45-BEFFBA3CD85B}" type="sibTrans" cxnId="{AF626F3A-177F-43CD-A643-18A34308C622}">
      <dgm:prSet/>
      <dgm:spPr/>
      <dgm:t>
        <a:bodyPr/>
        <a:lstStyle/>
        <a:p>
          <a:endParaRPr lang="en-GB"/>
        </a:p>
      </dgm:t>
    </dgm:pt>
    <dgm:pt modelId="{E6121AF7-82B4-4DD6-B848-541D2BE04282}" type="pres">
      <dgm:prSet presAssocID="{B8A0E803-A9BD-4197-855C-EC4288F33DED}" presName="diagram" presStyleCnt="0">
        <dgm:presLayoutVars>
          <dgm:dir/>
          <dgm:resizeHandles val="exact"/>
        </dgm:presLayoutVars>
      </dgm:prSet>
      <dgm:spPr/>
    </dgm:pt>
    <dgm:pt modelId="{2D1462DD-AE16-49A6-8FF2-EDF14B81608D}" type="pres">
      <dgm:prSet presAssocID="{A372EE36-D6CE-49E7-B1D4-59BA27CBC4A5}" presName="arrow" presStyleLbl="node1" presStyleIdx="0" presStyleCnt="2">
        <dgm:presLayoutVars>
          <dgm:bulletEnabled val="1"/>
        </dgm:presLayoutVars>
      </dgm:prSet>
      <dgm:spPr/>
    </dgm:pt>
    <dgm:pt modelId="{20D6365E-95B4-4AC5-AED6-EFC244752CEA}" type="pres">
      <dgm:prSet presAssocID="{912A107F-8BDD-490E-81CD-279BAE4D0760}" presName="arrow" presStyleLbl="node1" presStyleIdx="1" presStyleCnt="2">
        <dgm:presLayoutVars>
          <dgm:bulletEnabled val="1"/>
        </dgm:presLayoutVars>
      </dgm:prSet>
      <dgm:spPr/>
    </dgm:pt>
  </dgm:ptLst>
  <dgm:cxnLst>
    <dgm:cxn modelId="{65AB6616-7BDC-4600-98EC-003A2FF658B1}" type="presOf" srcId="{B8A0E803-A9BD-4197-855C-EC4288F33DED}" destId="{E6121AF7-82B4-4DD6-B848-541D2BE04282}" srcOrd="0" destOrd="0" presId="urn:microsoft.com/office/officeart/2005/8/layout/arrow5"/>
    <dgm:cxn modelId="{AF626F3A-177F-43CD-A643-18A34308C622}" srcId="{B8A0E803-A9BD-4197-855C-EC4288F33DED}" destId="{912A107F-8BDD-490E-81CD-279BAE4D0760}" srcOrd="1" destOrd="0" parTransId="{E07893E0-EDC1-49CA-9119-262ECAD90C5C}" sibTransId="{1A2208B5-936D-42E9-8C45-BEFFBA3CD85B}"/>
    <dgm:cxn modelId="{CFF0D651-76A0-4CDF-8635-56BCBFE960A3}" type="presOf" srcId="{A372EE36-D6CE-49E7-B1D4-59BA27CBC4A5}" destId="{2D1462DD-AE16-49A6-8FF2-EDF14B81608D}" srcOrd="0" destOrd="0" presId="urn:microsoft.com/office/officeart/2005/8/layout/arrow5"/>
    <dgm:cxn modelId="{AE0434A3-35E8-452D-9DF0-54ED48E5D8CC}" srcId="{B8A0E803-A9BD-4197-855C-EC4288F33DED}" destId="{A372EE36-D6CE-49E7-B1D4-59BA27CBC4A5}" srcOrd="0" destOrd="0" parTransId="{085F0607-E5E6-4F5F-A7D9-9F46374842E8}" sibTransId="{041E432E-5223-4BEE-B746-10C228029EC7}"/>
    <dgm:cxn modelId="{E8FEABBC-4745-4580-8ADC-5A27C986E6B3}" type="presOf" srcId="{912A107F-8BDD-490E-81CD-279BAE4D0760}" destId="{20D6365E-95B4-4AC5-AED6-EFC244752CEA}" srcOrd="0" destOrd="0" presId="urn:microsoft.com/office/officeart/2005/8/layout/arrow5"/>
    <dgm:cxn modelId="{CFA79D91-D5A9-43FA-B9FE-7F64910BD363}" type="presParOf" srcId="{E6121AF7-82B4-4DD6-B848-541D2BE04282}" destId="{2D1462DD-AE16-49A6-8FF2-EDF14B81608D}" srcOrd="0" destOrd="0" presId="urn:microsoft.com/office/officeart/2005/8/layout/arrow5"/>
    <dgm:cxn modelId="{683566FB-66BE-4B30-89BF-083BD456487F}" type="presParOf" srcId="{E6121AF7-82B4-4DD6-B848-541D2BE04282}" destId="{20D6365E-95B4-4AC5-AED6-EFC244752CE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55A38E-E066-4C35-8EA0-E6A180B8CB4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0D335B2-30A0-43BB-B567-D08E793872A3}">
      <dgm:prSet phldrT="[Text]"/>
      <dgm:spPr>
        <a:solidFill>
          <a:schemeClr val="accent6">
            <a:lumMod val="40000"/>
            <a:lumOff val="60000"/>
          </a:schemeClr>
        </a:solidFill>
      </dgm:spPr>
      <dgm:t>
        <a:bodyPr/>
        <a:lstStyle/>
        <a:p>
          <a:r>
            <a:rPr lang="en-GB">
              <a:solidFill>
                <a:schemeClr val="tx1"/>
              </a:solidFill>
            </a:rPr>
            <a:t>Remedy readiness self-assessment tool</a:t>
          </a:r>
        </a:p>
      </dgm:t>
    </dgm:pt>
    <dgm:pt modelId="{31BD64C4-7DB1-462E-9536-67D6F4275363}" type="parTrans" cxnId="{2A00ECE3-A7F7-48DB-AD75-4A59E13C0FEA}">
      <dgm:prSet/>
      <dgm:spPr/>
      <dgm:t>
        <a:bodyPr/>
        <a:lstStyle/>
        <a:p>
          <a:endParaRPr lang="en-GB"/>
        </a:p>
      </dgm:t>
    </dgm:pt>
    <dgm:pt modelId="{0FB476B3-076D-472C-8098-5D64B3C2F669}" type="sibTrans" cxnId="{2A00ECE3-A7F7-48DB-AD75-4A59E13C0FEA}">
      <dgm:prSet/>
      <dgm:spPr/>
      <dgm:t>
        <a:bodyPr/>
        <a:lstStyle/>
        <a:p>
          <a:endParaRPr lang="en-GB"/>
        </a:p>
      </dgm:t>
    </dgm:pt>
    <dgm:pt modelId="{33204DC1-B622-4F38-8AAA-9FE94EF6559F}">
      <dgm:prSet phldrT="[Text]"/>
      <dgm:spPr>
        <a:solidFill>
          <a:schemeClr val="accent6">
            <a:lumMod val="20000"/>
            <a:lumOff val="80000"/>
            <a:alpha val="90000"/>
          </a:schemeClr>
        </a:solidFill>
      </dgm:spPr>
      <dgm:t>
        <a:bodyPr/>
        <a:lstStyle/>
        <a:p>
          <a:pPr>
            <a:buFont typeface="Arial" panose="020B0604020202020204" pitchFamily="34" charset="0"/>
            <a:buChar char="•"/>
          </a:pPr>
          <a:r>
            <a:rPr lang="en-GB">
              <a:solidFill>
                <a:schemeClr val="accent1">
                  <a:lumMod val="50000"/>
                </a:schemeClr>
              </a:solidFill>
              <a:latin typeface="Arial"/>
              <a:ea typeface="ＭＳ Ｐゴシック"/>
              <a:cs typeface="+mn-cs"/>
              <a:hlinkClick xmlns:r="http://schemas.openxmlformats.org/officeDocument/2006/relationships" r:id="rId1">
                <a:extLst>
                  <a:ext uri="{A12FA001-AC4F-418D-AE19-62706E023703}">
                    <ahyp:hlinkClr xmlns:ahyp="http://schemas.microsoft.com/office/drawing/2018/hyperlinkcolor" val="tx"/>
                  </a:ext>
                </a:extLst>
              </a:hlinkClick>
            </a:rPr>
            <a:t>Remedy readiness tool </a:t>
          </a:r>
          <a:r>
            <a:rPr lang="en-GB">
              <a:solidFill>
                <a:schemeClr val="tx1"/>
              </a:solidFill>
              <a:latin typeface="Arial"/>
              <a:ea typeface="ＭＳ Ｐゴシック"/>
              <a:cs typeface="+mn-cs"/>
            </a:rPr>
            <a:t>is available on the </a:t>
          </a:r>
          <a:r>
            <a:rPr lang="en-GB">
              <a:solidFill>
                <a:schemeClr val="accent1">
                  <a:lumMod val="50000"/>
                </a:schemeClr>
              </a:solidFill>
              <a:latin typeface="Arial"/>
              <a:ea typeface="ＭＳ Ｐゴシック"/>
              <a:cs typeface="+mn-cs"/>
              <a:hlinkClick xmlns:r="http://schemas.openxmlformats.org/officeDocument/2006/relationships" r:id="rId2">
                <a:extLst>
                  <a:ext uri="{A12FA001-AC4F-418D-AE19-62706E023703}">
                    <ahyp:hlinkClr xmlns:ahyp="http://schemas.microsoft.com/office/drawing/2018/hyperlinkcolor" val="tx"/>
                  </a:ext>
                </a:extLst>
              </a:hlinkClick>
            </a:rPr>
            <a:t>Regulations and Guidance</a:t>
          </a:r>
          <a:r>
            <a:rPr lang="en-GB">
              <a:solidFill>
                <a:schemeClr val="accent1">
                  <a:lumMod val="50000"/>
                </a:schemeClr>
              </a:solidFill>
              <a:latin typeface="Arial"/>
              <a:ea typeface="ＭＳ Ｐゴシック"/>
              <a:cs typeface="+mn-cs"/>
            </a:rPr>
            <a:t> </a:t>
          </a:r>
          <a:r>
            <a:rPr lang="en-GB">
              <a:solidFill>
                <a:schemeClr val="tx1"/>
              </a:solidFill>
              <a:latin typeface="Arial"/>
              <a:ea typeface="ＭＳ Ｐゴシック"/>
              <a:cs typeface="+mn-cs"/>
            </a:rPr>
            <a:t>website.</a:t>
          </a:r>
          <a:endParaRPr lang="en-GB"/>
        </a:p>
      </dgm:t>
    </dgm:pt>
    <dgm:pt modelId="{9CE6456F-BA3B-4D4A-B5B5-937A6B16F049}" type="parTrans" cxnId="{E8004213-CC33-4297-8C32-6157F893327C}">
      <dgm:prSet/>
      <dgm:spPr/>
      <dgm:t>
        <a:bodyPr/>
        <a:lstStyle/>
        <a:p>
          <a:endParaRPr lang="en-GB"/>
        </a:p>
      </dgm:t>
    </dgm:pt>
    <dgm:pt modelId="{7404C0F3-426C-4B43-81A0-85CEF8C19B65}" type="sibTrans" cxnId="{E8004213-CC33-4297-8C32-6157F893327C}">
      <dgm:prSet/>
      <dgm:spPr/>
      <dgm:t>
        <a:bodyPr/>
        <a:lstStyle/>
        <a:p>
          <a:endParaRPr lang="en-GB"/>
        </a:p>
      </dgm:t>
    </dgm:pt>
    <dgm:pt modelId="{38DA37E1-3920-4CC8-8AB7-46BE18EBD611}">
      <dgm:prSet phldrT="[Text]"/>
      <dgm:spPr>
        <a:solidFill>
          <a:schemeClr val="accent6">
            <a:lumMod val="20000"/>
            <a:lumOff val="80000"/>
            <a:alpha val="90000"/>
          </a:schemeClr>
        </a:solidFill>
      </dgm:spPr>
      <dgm:t>
        <a:bodyPr/>
        <a:lstStyle/>
        <a:p>
          <a:r>
            <a:rPr lang="en-GB">
              <a:solidFill>
                <a:schemeClr val="tx1"/>
              </a:solidFill>
            </a:rPr>
            <a:t>Scheme managers/Pension Boards can reflect on own readiness for remedy.</a:t>
          </a:r>
          <a:endParaRPr lang="en-GB"/>
        </a:p>
      </dgm:t>
    </dgm:pt>
    <dgm:pt modelId="{B3CF74ED-6DAF-449D-9C99-158F336467F4}" type="parTrans" cxnId="{29290FD8-66F6-41C0-BF36-6B300E4D657C}">
      <dgm:prSet/>
      <dgm:spPr/>
      <dgm:t>
        <a:bodyPr/>
        <a:lstStyle/>
        <a:p>
          <a:endParaRPr lang="en-GB"/>
        </a:p>
      </dgm:t>
    </dgm:pt>
    <dgm:pt modelId="{EA9910D5-A66B-41BF-B01C-A097D37989A9}" type="sibTrans" cxnId="{29290FD8-66F6-41C0-BF36-6B300E4D657C}">
      <dgm:prSet/>
      <dgm:spPr/>
      <dgm:t>
        <a:bodyPr/>
        <a:lstStyle/>
        <a:p>
          <a:endParaRPr lang="en-GB"/>
        </a:p>
      </dgm:t>
    </dgm:pt>
    <dgm:pt modelId="{F51744C8-63F0-4982-B5E6-A192E19663AA}">
      <dgm:prSet phldrT="[Text]"/>
      <dgm:spPr>
        <a:solidFill>
          <a:schemeClr val="accent6">
            <a:lumMod val="40000"/>
            <a:lumOff val="60000"/>
          </a:schemeClr>
        </a:solidFill>
      </dgm:spPr>
      <dgm:t>
        <a:bodyPr/>
        <a:lstStyle/>
        <a:p>
          <a:r>
            <a:rPr lang="en-GB">
              <a:solidFill>
                <a:schemeClr val="tx1"/>
              </a:solidFill>
            </a:rPr>
            <a:t>FPS Websites</a:t>
          </a:r>
        </a:p>
      </dgm:t>
    </dgm:pt>
    <dgm:pt modelId="{0998B950-A828-4205-AF91-02433E1649AB}" type="parTrans" cxnId="{8D8AB795-97A6-461F-AC11-361A2DE64B48}">
      <dgm:prSet/>
      <dgm:spPr/>
      <dgm:t>
        <a:bodyPr/>
        <a:lstStyle/>
        <a:p>
          <a:endParaRPr lang="en-GB"/>
        </a:p>
      </dgm:t>
    </dgm:pt>
    <dgm:pt modelId="{69E211AA-495F-4ED5-A990-9BCD4E22E3D4}" type="sibTrans" cxnId="{8D8AB795-97A6-461F-AC11-361A2DE64B48}">
      <dgm:prSet/>
      <dgm:spPr/>
      <dgm:t>
        <a:bodyPr/>
        <a:lstStyle/>
        <a:p>
          <a:endParaRPr lang="en-GB"/>
        </a:p>
      </dgm:t>
    </dgm:pt>
    <dgm:pt modelId="{67037164-5FF4-4857-A2D7-8E2FBB53299D}">
      <dgm:prSet phldrT="[Text]"/>
      <dgm:spPr>
        <a:solidFill>
          <a:schemeClr val="accent6">
            <a:lumMod val="20000"/>
            <a:lumOff val="80000"/>
            <a:alpha val="90000"/>
          </a:schemeClr>
        </a:solidFill>
      </dgm:spPr>
      <dgm:t>
        <a:bodyPr/>
        <a:lstStyle/>
        <a:p>
          <a:r>
            <a:rPr lang="en-GB">
              <a:solidFill>
                <a:schemeClr val="tx1"/>
              </a:solidFill>
              <a:latin typeface="Arial"/>
              <a:ea typeface="ＭＳ Ｐゴシック"/>
              <a:cs typeface="+mn-cs"/>
            </a:rPr>
            <a:t>Identifies potential gaps which need addressing.</a:t>
          </a:r>
          <a:endParaRPr lang="en-GB"/>
        </a:p>
      </dgm:t>
    </dgm:pt>
    <dgm:pt modelId="{D868CFB2-56AB-4931-88FC-75384F2CA251}" type="parTrans" cxnId="{43D202B4-DB5E-4182-8F19-6049C90712BE}">
      <dgm:prSet/>
      <dgm:spPr/>
      <dgm:t>
        <a:bodyPr/>
        <a:lstStyle/>
        <a:p>
          <a:endParaRPr lang="en-GB"/>
        </a:p>
      </dgm:t>
    </dgm:pt>
    <dgm:pt modelId="{D967F554-234F-4E86-9B07-8A8E036CBCED}" type="sibTrans" cxnId="{43D202B4-DB5E-4182-8F19-6049C90712BE}">
      <dgm:prSet/>
      <dgm:spPr/>
      <dgm:t>
        <a:bodyPr/>
        <a:lstStyle/>
        <a:p>
          <a:endParaRPr lang="en-GB"/>
        </a:p>
      </dgm:t>
    </dgm:pt>
    <dgm:pt modelId="{50253463-12C1-46EF-B4CB-132B17E6DEFD}">
      <dgm:prSet phldrT="[Text]"/>
      <dgm:spPr>
        <a:solidFill>
          <a:schemeClr val="accent6">
            <a:lumMod val="20000"/>
            <a:lumOff val="80000"/>
            <a:alpha val="90000"/>
          </a:schemeClr>
        </a:solidFill>
      </dgm:spPr>
      <dgm:t>
        <a:bodyPr/>
        <a:lstStyle/>
        <a:p>
          <a:r>
            <a:rPr lang="en-GB">
              <a:hlinkClick xmlns:r="http://schemas.openxmlformats.org/officeDocument/2006/relationships" r:id="rId3"/>
            </a:rPr>
            <a:t>FPS Regulations and guidance website</a:t>
          </a:r>
          <a:endParaRPr lang="en-GB"/>
        </a:p>
      </dgm:t>
    </dgm:pt>
    <dgm:pt modelId="{2E2CDE11-62DB-4FAF-AEDF-1A90C69C3B41}" type="sibTrans" cxnId="{1CD553F7-6158-4FA3-835B-E7681AA3EC61}">
      <dgm:prSet/>
      <dgm:spPr/>
      <dgm:t>
        <a:bodyPr/>
        <a:lstStyle/>
        <a:p>
          <a:endParaRPr lang="en-GB"/>
        </a:p>
      </dgm:t>
    </dgm:pt>
    <dgm:pt modelId="{58E85AF8-5A7A-4DE2-A8DF-134756FB892D}" type="parTrans" cxnId="{1CD553F7-6158-4FA3-835B-E7681AA3EC61}">
      <dgm:prSet/>
      <dgm:spPr/>
      <dgm:t>
        <a:bodyPr/>
        <a:lstStyle/>
        <a:p>
          <a:endParaRPr lang="en-GB"/>
        </a:p>
      </dgm:t>
    </dgm:pt>
    <dgm:pt modelId="{5CB258C3-C7E9-4D68-B4D1-EFCD6478413B}">
      <dgm:prSet phldrT="[Text]"/>
      <dgm:spPr>
        <a:solidFill>
          <a:schemeClr val="accent6">
            <a:lumMod val="20000"/>
            <a:lumOff val="80000"/>
            <a:alpha val="90000"/>
          </a:schemeClr>
        </a:solidFill>
      </dgm:spPr>
      <dgm:t>
        <a:bodyPr/>
        <a:lstStyle/>
        <a:p>
          <a:r>
            <a:rPr lang="en-GB"/>
            <a:t>Specific section on the </a:t>
          </a:r>
          <a:r>
            <a:rPr lang="en-GB">
              <a:hlinkClick xmlns:r="http://schemas.openxmlformats.org/officeDocument/2006/relationships" r:id="rId4"/>
            </a:rPr>
            <a:t>age discrimination remedy</a:t>
          </a:r>
          <a:endParaRPr lang="en-GB"/>
        </a:p>
      </dgm:t>
    </dgm:pt>
    <dgm:pt modelId="{262300FE-3565-43AA-B402-08145114BC76}" type="sibTrans" cxnId="{86B863A4-99CE-41F6-948C-F3280E5A2AF7}">
      <dgm:prSet/>
      <dgm:spPr/>
      <dgm:t>
        <a:bodyPr/>
        <a:lstStyle/>
        <a:p>
          <a:endParaRPr lang="en-GB"/>
        </a:p>
      </dgm:t>
    </dgm:pt>
    <dgm:pt modelId="{2480409A-F720-4E11-B567-9939B4ED2789}" type="parTrans" cxnId="{86B863A4-99CE-41F6-948C-F3280E5A2AF7}">
      <dgm:prSet/>
      <dgm:spPr/>
      <dgm:t>
        <a:bodyPr/>
        <a:lstStyle/>
        <a:p>
          <a:endParaRPr lang="en-GB"/>
        </a:p>
      </dgm:t>
    </dgm:pt>
    <dgm:pt modelId="{2F39F41A-D078-44E5-AF3B-D6D847B5BD0A}">
      <dgm:prSet phldrT="[Text]"/>
      <dgm:spPr>
        <a:solidFill>
          <a:schemeClr val="accent6">
            <a:lumMod val="20000"/>
            <a:lumOff val="80000"/>
            <a:alpha val="90000"/>
          </a:schemeClr>
        </a:solidFill>
      </dgm:spPr>
      <dgm:t>
        <a:bodyPr/>
        <a:lstStyle/>
        <a:p>
          <a:r>
            <a:rPr lang="en-GB">
              <a:hlinkClick xmlns:r="http://schemas.openxmlformats.org/officeDocument/2006/relationships" r:id="rId5"/>
            </a:rPr>
            <a:t>FPS Member website </a:t>
          </a:r>
          <a:endParaRPr lang="en-GB"/>
        </a:p>
      </dgm:t>
    </dgm:pt>
    <dgm:pt modelId="{9EBAD92D-D5B6-4E8B-BBA1-8049AF915FBF}" type="sibTrans" cxnId="{1F4C2539-4F0D-453E-AE0F-A2BB0287354B}">
      <dgm:prSet/>
      <dgm:spPr/>
      <dgm:t>
        <a:bodyPr/>
        <a:lstStyle/>
        <a:p>
          <a:endParaRPr lang="en-GB"/>
        </a:p>
      </dgm:t>
    </dgm:pt>
    <dgm:pt modelId="{FC5DC615-74DB-4097-8BC6-B4F76E6F6C6C}" type="parTrans" cxnId="{1F4C2539-4F0D-453E-AE0F-A2BB0287354B}">
      <dgm:prSet/>
      <dgm:spPr/>
      <dgm:t>
        <a:bodyPr/>
        <a:lstStyle/>
        <a:p>
          <a:endParaRPr lang="en-GB"/>
        </a:p>
      </dgm:t>
    </dgm:pt>
    <dgm:pt modelId="{63C50184-D6F6-4D44-B92B-BDB6B2DE0350}">
      <dgm:prSet phldrT="[Text]"/>
      <dgm:spPr>
        <a:solidFill>
          <a:schemeClr val="accent6">
            <a:lumMod val="20000"/>
            <a:lumOff val="80000"/>
            <a:alpha val="90000"/>
          </a:schemeClr>
        </a:solidFill>
      </dgm:spPr>
      <dgm:t>
        <a:bodyPr/>
        <a:lstStyle/>
        <a:p>
          <a:r>
            <a:rPr lang="en-GB"/>
            <a:t>Specific section on the </a:t>
          </a:r>
          <a:r>
            <a:rPr lang="en-GB">
              <a:hlinkClick xmlns:r="http://schemas.openxmlformats.org/officeDocument/2006/relationships" r:id="rId6"/>
            </a:rPr>
            <a:t>age discrimination remedy</a:t>
          </a:r>
          <a:endParaRPr lang="en-GB"/>
        </a:p>
      </dgm:t>
    </dgm:pt>
    <dgm:pt modelId="{A3A55303-D10C-44A3-9AA6-82A1FF967A52}" type="sibTrans" cxnId="{FF4B95D9-EB5C-4590-8727-0C819485A6EC}">
      <dgm:prSet/>
      <dgm:spPr/>
      <dgm:t>
        <a:bodyPr/>
        <a:lstStyle/>
        <a:p>
          <a:endParaRPr lang="en-GB"/>
        </a:p>
      </dgm:t>
    </dgm:pt>
    <dgm:pt modelId="{A74BADD5-B838-4BBB-ADAC-8FC5B18E1E05}" type="parTrans" cxnId="{FF4B95D9-EB5C-4590-8727-0C819485A6EC}">
      <dgm:prSet/>
      <dgm:spPr/>
      <dgm:t>
        <a:bodyPr/>
        <a:lstStyle/>
        <a:p>
          <a:endParaRPr lang="en-GB"/>
        </a:p>
      </dgm:t>
    </dgm:pt>
    <dgm:pt modelId="{44A62A09-F03E-4EAF-AAEC-2FBF1C87A5DB}">
      <dgm:prSet phldrT="[Text]"/>
      <dgm:spPr>
        <a:solidFill>
          <a:schemeClr val="accent6">
            <a:lumMod val="20000"/>
            <a:lumOff val="80000"/>
            <a:alpha val="90000"/>
          </a:schemeClr>
        </a:solidFill>
      </dgm:spPr>
      <dgm:t>
        <a:bodyPr/>
        <a:lstStyle/>
        <a:p>
          <a:r>
            <a:rPr lang="en-GB"/>
            <a:t>Member </a:t>
          </a:r>
          <a:r>
            <a:rPr lang="en-GB">
              <a:hlinkClick xmlns:r="http://schemas.openxmlformats.org/officeDocument/2006/relationships" r:id="rId7"/>
            </a:rPr>
            <a:t>FAQs</a:t>
          </a:r>
          <a:endParaRPr lang="en-GB"/>
        </a:p>
      </dgm:t>
    </dgm:pt>
    <dgm:pt modelId="{072DE382-21E8-454A-A026-3F5EDBD04D71}" type="sibTrans" cxnId="{6BCDDB51-1A46-4B10-8D07-BFC18FE88DC7}">
      <dgm:prSet/>
      <dgm:spPr/>
      <dgm:t>
        <a:bodyPr/>
        <a:lstStyle/>
        <a:p>
          <a:endParaRPr lang="en-GB"/>
        </a:p>
      </dgm:t>
    </dgm:pt>
    <dgm:pt modelId="{E90E7C6D-30E4-4157-BB80-AAC4C03449B7}" type="parTrans" cxnId="{6BCDDB51-1A46-4B10-8D07-BFC18FE88DC7}">
      <dgm:prSet/>
      <dgm:spPr/>
      <dgm:t>
        <a:bodyPr/>
        <a:lstStyle/>
        <a:p>
          <a:endParaRPr lang="en-GB"/>
        </a:p>
      </dgm:t>
    </dgm:pt>
    <dgm:pt modelId="{F99A6360-FC91-4767-BC1A-146C4005932F}">
      <dgm:prSet phldrT="[Text]"/>
      <dgm:spPr>
        <a:solidFill>
          <a:schemeClr val="accent6">
            <a:lumMod val="40000"/>
            <a:lumOff val="60000"/>
          </a:schemeClr>
        </a:solidFill>
      </dgm:spPr>
      <dgm:t>
        <a:bodyPr/>
        <a:lstStyle/>
        <a:p>
          <a:r>
            <a:rPr lang="en-GB">
              <a:solidFill>
                <a:schemeClr val="tx1"/>
              </a:solidFill>
            </a:rPr>
            <a:t>LGA Communications </a:t>
          </a:r>
        </a:p>
      </dgm:t>
    </dgm:pt>
    <dgm:pt modelId="{6E4A5285-AA83-4202-9307-6E5C7B5023A6}" type="parTrans" cxnId="{19642BFE-1237-46B1-AAA1-94D9C01089E5}">
      <dgm:prSet/>
      <dgm:spPr/>
      <dgm:t>
        <a:bodyPr/>
        <a:lstStyle/>
        <a:p>
          <a:endParaRPr lang="en-GB"/>
        </a:p>
      </dgm:t>
    </dgm:pt>
    <dgm:pt modelId="{F7EE08AC-12BB-4DCF-8DA9-D682E91E4116}" type="sibTrans" cxnId="{19642BFE-1237-46B1-AAA1-94D9C01089E5}">
      <dgm:prSet/>
      <dgm:spPr/>
      <dgm:t>
        <a:bodyPr/>
        <a:lstStyle/>
        <a:p>
          <a:endParaRPr lang="en-GB"/>
        </a:p>
      </dgm:t>
    </dgm:pt>
    <dgm:pt modelId="{2124198C-6301-4DFD-AC60-1878C8409531}">
      <dgm:prSet/>
      <dgm:spPr>
        <a:solidFill>
          <a:schemeClr val="accent6">
            <a:lumMod val="20000"/>
            <a:lumOff val="80000"/>
            <a:alpha val="90000"/>
          </a:schemeClr>
        </a:solidFill>
      </dgm:spPr>
      <dgm:t>
        <a:bodyPr/>
        <a:lstStyle/>
        <a:p>
          <a:r>
            <a:rPr lang="en-GB"/>
            <a:t>Monthly </a:t>
          </a:r>
          <a:r>
            <a:rPr lang="en-GB">
              <a:hlinkClick xmlns:r="http://schemas.openxmlformats.org/officeDocument/2006/relationships" r:id="rId8"/>
            </a:rPr>
            <a:t>bulletins</a:t>
          </a:r>
          <a:endParaRPr lang="en-GB"/>
        </a:p>
      </dgm:t>
    </dgm:pt>
    <dgm:pt modelId="{2ADC9EC3-E6F7-48AF-8819-FF3830B67171}" type="parTrans" cxnId="{A3CA6F7D-FEB3-43B4-B6E6-02F0F56BAF85}">
      <dgm:prSet/>
      <dgm:spPr/>
      <dgm:t>
        <a:bodyPr/>
        <a:lstStyle/>
        <a:p>
          <a:endParaRPr lang="en-GB"/>
        </a:p>
      </dgm:t>
    </dgm:pt>
    <dgm:pt modelId="{120DB003-DA09-45B1-8A9F-15A6C79196CA}" type="sibTrans" cxnId="{A3CA6F7D-FEB3-43B4-B6E6-02F0F56BAF85}">
      <dgm:prSet/>
      <dgm:spPr/>
      <dgm:t>
        <a:bodyPr/>
        <a:lstStyle/>
        <a:p>
          <a:endParaRPr lang="en-GB"/>
        </a:p>
      </dgm:t>
    </dgm:pt>
    <dgm:pt modelId="{C86890BB-EBA6-48A3-9169-4BEC99D6CBE5}">
      <dgm:prSet/>
      <dgm:spPr>
        <a:solidFill>
          <a:schemeClr val="accent6">
            <a:lumMod val="20000"/>
            <a:lumOff val="80000"/>
            <a:alpha val="90000"/>
          </a:schemeClr>
        </a:solidFill>
      </dgm:spPr>
      <dgm:t>
        <a:bodyPr/>
        <a:lstStyle/>
        <a:p>
          <a:r>
            <a:rPr lang="en-GB"/>
            <a:t>Regular ‘</a:t>
          </a:r>
          <a:r>
            <a:rPr lang="en-GB">
              <a:hlinkClick xmlns:r="http://schemas.openxmlformats.org/officeDocument/2006/relationships" r:id="rId9"/>
            </a:rPr>
            <a:t>coffee mornings</a:t>
          </a:r>
          <a:r>
            <a:rPr lang="en-GB"/>
            <a:t>’</a:t>
          </a:r>
        </a:p>
      </dgm:t>
    </dgm:pt>
    <dgm:pt modelId="{CA0BFFDC-98F2-4F9C-9FAA-9E2C99A7C575}" type="parTrans" cxnId="{2F430ACC-F33E-41D5-AB98-D828B1BBB560}">
      <dgm:prSet/>
      <dgm:spPr/>
      <dgm:t>
        <a:bodyPr/>
        <a:lstStyle/>
        <a:p>
          <a:endParaRPr lang="en-GB"/>
        </a:p>
      </dgm:t>
    </dgm:pt>
    <dgm:pt modelId="{CB6055B8-786B-4D89-AE1E-4883F62B6673}" type="sibTrans" cxnId="{2F430ACC-F33E-41D5-AB98-D828B1BBB560}">
      <dgm:prSet/>
      <dgm:spPr/>
      <dgm:t>
        <a:bodyPr/>
        <a:lstStyle/>
        <a:p>
          <a:endParaRPr lang="en-GB"/>
        </a:p>
      </dgm:t>
    </dgm:pt>
    <dgm:pt modelId="{B7A3A2E3-BC7F-4FEE-97CC-D467E0D8BBDA}">
      <dgm:prSet/>
      <dgm:spPr>
        <a:solidFill>
          <a:schemeClr val="accent6">
            <a:lumMod val="20000"/>
            <a:lumOff val="80000"/>
            <a:alpha val="90000"/>
          </a:schemeClr>
        </a:solidFill>
      </dgm:spPr>
      <dgm:t>
        <a:bodyPr/>
        <a:lstStyle/>
        <a:p>
          <a:endParaRPr lang="en-GB"/>
        </a:p>
      </dgm:t>
    </dgm:pt>
    <dgm:pt modelId="{967D252D-C149-483A-9736-2317FEDCC56B}" type="parTrans" cxnId="{1E6518A7-9A30-4E90-8D27-DA5DBC0C643A}">
      <dgm:prSet/>
      <dgm:spPr/>
      <dgm:t>
        <a:bodyPr/>
        <a:lstStyle/>
        <a:p>
          <a:endParaRPr lang="en-GB"/>
        </a:p>
      </dgm:t>
    </dgm:pt>
    <dgm:pt modelId="{824C66BB-8DAA-485D-8AE4-31E081D5E8FC}" type="sibTrans" cxnId="{1E6518A7-9A30-4E90-8D27-DA5DBC0C643A}">
      <dgm:prSet/>
      <dgm:spPr/>
      <dgm:t>
        <a:bodyPr/>
        <a:lstStyle/>
        <a:p>
          <a:endParaRPr lang="en-GB"/>
        </a:p>
      </dgm:t>
    </dgm:pt>
    <dgm:pt modelId="{3B6BF32B-34A2-495B-9650-DD9BE4A3E066}">
      <dgm:prSet/>
      <dgm:spPr>
        <a:solidFill>
          <a:schemeClr val="accent6">
            <a:lumMod val="20000"/>
            <a:lumOff val="80000"/>
            <a:alpha val="90000"/>
          </a:schemeClr>
        </a:solidFill>
      </dgm:spPr>
      <dgm:t>
        <a:bodyPr/>
        <a:lstStyle/>
        <a:p>
          <a:r>
            <a:rPr lang="en-GB"/>
            <a:t>Bank of </a:t>
          </a:r>
          <a:r>
            <a:rPr lang="en-GB">
              <a:hlinkClick xmlns:r="http://schemas.openxmlformats.org/officeDocument/2006/relationships" r:id="rId1"/>
            </a:rPr>
            <a:t>supporting documentation </a:t>
          </a:r>
          <a:r>
            <a:rPr lang="en-GB"/>
            <a:t>aimed at scheme managers and administrators </a:t>
          </a:r>
        </a:p>
      </dgm:t>
    </dgm:pt>
    <dgm:pt modelId="{0F415D97-7687-43FC-8C80-5C1AC8E5CE7F}" type="parTrans" cxnId="{D70BD224-18B4-4648-8DBC-9182E2CD0CC0}">
      <dgm:prSet/>
      <dgm:spPr/>
      <dgm:t>
        <a:bodyPr/>
        <a:lstStyle/>
        <a:p>
          <a:endParaRPr lang="en-GB"/>
        </a:p>
      </dgm:t>
    </dgm:pt>
    <dgm:pt modelId="{005305E5-BF05-4FF0-AF66-FE9731570754}" type="sibTrans" cxnId="{D70BD224-18B4-4648-8DBC-9182E2CD0CC0}">
      <dgm:prSet/>
      <dgm:spPr/>
      <dgm:t>
        <a:bodyPr/>
        <a:lstStyle/>
        <a:p>
          <a:endParaRPr lang="en-GB"/>
        </a:p>
      </dgm:t>
    </dgm:pt>
    <dgm:pt modelId="{74A39858-A4B8-4C7A-8AB5-4DEE19D1660E}" type="pres">
      <dgm:prSet presAssocID="{A955A38E-E066-4C35-8EA0-E6A180B8CB41}" presName="Name0" presStyleCnt="0">
        <dgm:presLayoutVars>
          <dgm:dir/>
          <dgm:animLvl val="lvl"/>
          <dgm:resizeHandles/>
        </dgm:presLayoutVars>
      </dgm:prSet>
      <dgm:spPr/>
    </dgm:pt>
    <dgm:pt modelId="{38FF76B6-0484-4737-ADE5-E83FA70AFE85}" type="pres">
      <dgm:prSet presAssocID="{90D335B2-30A0-43BB-B567-D08E793872A3}" presName="linNode" presStyleCnt="0"/>
      <dgm:spPr/>
    </dgm:pt>
    <dgm:pt modelId="{7C24D242-8684-49CA-92CE-3DF7B48E8A13}" type="pres">
      <dgm:prSet presAssocID="{90D335B2-30A0-43BB-B567-D08E793872A3}" presName="parentShp" presStyleLbl="node1" presStyleIdx="0" presStyleCnt="3">
        <dgm:presLayoutVars>
          <dgm:bulletEnabled val="1"/>
        </dgm:presLayoutVars>
      </dgm:prSet>
      <dgm:spPr/>
    </dgm:pt>
    <dgm:pt modelId="{B35346CE-34EF-4A10-A4CC-453150785C9D}" type="pres">
      <dgm:prSet presAssocID="{90D335B2-30A0-43BB-B567-D08E793872A3}" presName="childShp" presStyleLbl="bgAccFollowNode1" presStyleIdx="0" presStyleCnt="3">
        <dgm:presLayoutVars>
          <dgm:bulletEnabled val="1"/>
        </dgm:presLayoutVars>
      </dgm:prSet>
      <dgm:spPr/>
    </dgm:pt>
    <dgm:pt modelId="{C463BE09-D3ED-4983-81A7-97E5A55F0D4B}" type="pres">
      <dgm:prSet presAssocID="{0FB476B3-076D-472C-8098-5D64B3C2F669}" presName="spacing" presStyleCnt="0"/>
      <dgm:spPr/>
    </dgm:pt>
    <dgm:pt modelId="{5BA4A833-9794-4500-8DC1-F1C73F0F0C88}" type="pres">
      <dgm:prSet presAssocID="{F51744C8-63F0-4982-B5E6-A192E19663AA}" presName="linNode" presStyleCnt="0"/>
      <dgm:spPr/>
    </dgm:pt>
    <dgm:pt modelId="{A125D8C6-513C-4E90-BB8D-7A224499D689}" type="pres">
      <dgm:prSet presAssocID="{F51744C8-63F0-4982-B5E6-A192E19663AA}" presName="parentShp" presStyleLbl="node1" presStyleIdx="1" presStyleCnt="3">
        <dgm:presLayoutVars>
          <dgm:bulletEnabled val="1"/>
        </dgm:presLayoutVars>
      </dgm:prSet>
      <dgm:spPr/>
    </dgm:pt>
    <dgm:pt modelId="{5E560A65-60E6-4BED-949A-F917E0BC8E7E}" type="pres">
      <dgm:prSet presAssocID="{F51744C8-63F0-4982-B5E6-A192E19663AA}" presName="childShp" presStyleLbl="bgAccFollowNode1" presStyleIdx="1" presStyleCnt="3">
        <dgm:presLayoutVars>
          <dgm:bulletEnabled val="1"/>
        </dgm:presLayoutVars>
      </dgm:prSet>
      <dgm:spPr/>
    </dgm:pt>
    <dgm:pt modelId="{E7231645-D0AC-410F-B4CE-3772C47FBAFB}" type="pres">
      <dgm:prSet presAssocID="{69E211AA-495F-4ED5-A990-9BCD4E22E3D4}" presName="spacing" presStyleCnt="0"/>
      <dgm:spPr/>
    </dgm:pt>
    <dgm:pt modelId="{C8C211A9-A2AE-473E-90DF-A4220EB459BA}" type="pres">
      <dgm:prSet presAssocID="{F99A6360-FC91-4767-BC1A-146C4005932F}" presName="linNode" presStyleCnt="0"/>
      <dgm:spPr/>
    </dgm:pt>
    <dgm:pt modelId="{013AAEB0-281B-46C9-AAC5-502E3DA7E62F}" type="pres">
      <dgm:prSet presAssocID="{F99A6360-FC91-4767-BC1A-146C4005932F}" presName="parentShp" presStyleLbl="node1" presStyleIdx="2" presStyleCnt="3">
        <dgm:presLayoutVars>
          <dgm:bulletEnabled val="1"/>
        </dgm:presLayoutVars>
      </dgm:prSet>
      <dgm:spPr/>
    </dgm:pt>
    <dgm:pt modelId="{B869BBF7-045E-4275-AED8-5A9E19266324}" type="pres">
      <dgm:prSet presAssocID="{F99A6360-FC91-4767-BC1A-146C4005932F}" presName="childShp" presStyleLbl="bgAccFollowNode1" presStyleIdx="2" presStyleCnt="3">
        <dgm:presLayoutVars>
          <dgm:bulletEnabled val="1"/>
        </dgm:presLayoutVars>
      </dgm:prSet>
      <dgm:spPr/>
    </dgm:pt>
  </dgm:ptLst>
  <dgm:cxnLst>
    <dgm:cxn modelId="{809FB40A-C109-4573-B132-A986132F7AB3}" type="presOf" srcId="{2F39F41A-D078-44E5-AF3B-D6D847B5BD0A}" destId="{5E560A65-60E6-4BED-949A-F917E0BC8E7E}" srcOrd="0" destOrd="2" presId="urn:microsoft.com/office/officeart/2005/8/layout/vList6"/>
    <dgm:cxn modelId="{E8004213-CC33-4297-8C32-6157F893327C}" srcId="{90D335B2-30A0-43BB-B567-D08E793872A3}" destId="{33204DC1-B622-4F38-8AAA-9FE94EF6559F}" srcOrd="0" destOrd="0" parTransId="{9CE6456F-BA3B-4D4A-B5B5-937A6B16F049}" sibTransId="{7404C0F3-426C-4B43-81A0-85CEF8C19B65}"/>
    <dgm:cxn modelId="{1EB7BE1B-4686-4ABE-A083-0BA51897A9AC}" type="presOf" srcId="{C86890BB-EBA6-48A3-9169-4BEC99D6CBE5}" destId="{B869BBF7-045E-4275-AED8-5A9E19266324}" srcOrd="0" destOrd="1" presId="urn:microsoft.com/office/officeart/2005/8/layout/vList6"/>
    <dgm:cxn modelId="{D70BD224-18B4-4648-8DBC-9182E2CD0CC0}" srcId="{F99A6360-FC91-4767-BC1A-146C4005932F}" destId="{3B6BF32B-34A2-495B-9650-DD9BE4A3E066}" srcOrd="2" destOrd="0" parTransId="{0F415D97-7687-43FC-8C80-5C1AC8E5CE7F}" sibTransId="{005305E5-BF05-4FF0-AF66-FE9731570754}"/>
    <dgm:cxn modelId="{1F4C2539-4F0D-453E-AE0F-A2BB0287354B}" srcId="{F51744C8-63F0-4982-B5E6-A192E19663AA}" destId="{2F39F41A-D078-44E5-AF3B-D6D847B5BD0A}" srcOrd="1" destOrd="0" parTransId="{FC5DC615-74DB-4097-8BC6-B4F76E6F6C6C}" sibTransId="{9EBAD92D-D5B6-4E8B-BBA1-8049AF915FBF}"/>
    <dgm:cxn modelId="{4CC6743C-5291-46E5-A4DD-D8B4920E9B20}" type="presOf" srcId="{2124198C-6301-4DFD-AC60-1878C8409531}" destId="{B869BBF7-045E-4275-AED8-5A9E19266324}" srcOrd="0" destOrd="0" presId="urn:microsoft.com/office/officeart/2005/8/layout/vList6"/>
    <dgm:cxn modelId="{3FD6EC3F-EBA4-4DC1-A54E-EF1D5236E263}" type="presOf" srcId="{63C50184-D6F6-4D44-B92B-BDB6B2DE0350}" destId="{5E560A65-60E6-4BED-949A-F917E0BC8E7E}" srcOrd="0" destOrd="3" presId="urn:microsoft.com/office/officeart/2005/8/layout/vList6"/>
    <dgm:cxn modelId="{091A7B61-0712-4C7C-B12C-9E48EB858442}" type="presOf" srcId="{F51744C8-63F0-4982-B5E6-A192E19663AA}" destId="{A125D8C6-513C-4E90-BB8D-7A224499D689}" srcOrd="0" destOrd="0" presId="urn:microsoft.com/office/officeart/2005/8/layout/vList6"/>
    <dgm:cxn modelId="{1E0B074A-FF43-4086-BB52-5C7333BC7D58}" type="presOf" srcId="{5CB258C3-C7E9-4D68-B4D1-EFCD6478413B}" destId="{5E560A65-60E6-4BED-949A-F917E0BC8E7E}" srcOrd="0" destOrd="1" presId="urn:microsoft.com/office/officeart/2005/8/layout/vList6"/>
    <dgm:cxn modelId="{F5CED04A-E344-41A1-A9FA-704A8BD9FA94}" type="presOf" srcId="{90D335B2-30A0-43BB-B567-D08E793872A3}" destId="{7C24D242-8684-49CA-92CE-3DF7B48E8A13}" srcOrd="0" destOrd="0" presId="urn:microsoft.com/office/officeart/2005/8/layout/vList6"/>
    <dgm:cxn modelId="{6BCDDB51-1A46-4B10-8D07-BFC18FE88DC7}" srcId="{2F39F41A-D078-44E5-AF3B-D6D847B5BD0A}" destId="{44A62A09-F03E-4EAF-AAEC-2FBF1C87A5DB}" srcOrd="1" destOrd="0" parTransId="{E90E7C6D-30E4-4157-BB80-AAC4C03449B7}" sibTransId="{072DE382-21E8-454A-A026-3F5EDBD04D71}"/>
    <dgm:cxn modelId="{D8A81976-55F8-4D8A-9DA8-71022E047906}" type="presOf" srcId="{3B6BF32B-34A2-495B-9650-DD9BE4A3E066}" destId="{B869BBF7-045E-4275-AED8-5A9E19266324}" srcOrd="0" destOrd="2" presId="urn:microsoft.com/office/officeart/2005/8/layout/vList6"/>
    <dgm:cxn modelId="{A3CA6F7D-FEB3-43B4-B6E6-02F0F56BAF85}" srcId="{F99A6360-FC91-4767-BC1A-146C4005932F}" destId="{2124198C-6301-4DFD-AC60-1878C8409531}" srcOrd="0" destOrd="0" parTransId="{2ADC9EC3-E6F7-48AF-8819-FF3830B67171}" sibTransId="{120DB003-DA09-45B1-8A9F-15A6C79196CA}"/>
    <dgm:cxn modelId="{8D8AB795-97A6-461F-AC11-361A2DE64B48}" srcId="{A955A38E-E066-4C35-8EA0-E6A180B8CB41}" destId="{F51744C8-63F0-4982-B5E6-A192E19663AA}" srcOrd="1" destOrd="0" parTransId="{0998B950-A828-4205-AF91-02433E1649AB}" sibTransId="{69E211AA-495F-4ED5-A990-9BCD4E22E3D4}"/>
    <dgm:cxn modelId="{4D6D9F9B-376F-4D19-B087-9CB577B4EC1D}" type="presOf" srcId="{A955A38E-E066-4C35-8EA0-E6A180B8CB41}" destId="{74A39858-A4B8-4C7A-8AB5-4DEE19D1660E}" srcOrd="0" destOrd="0" presId="urn:microsoft.com/office/officeart/2005/8/layout/vList6"/>
    <dgm:cxn modelId="{36081F9E-F232-411A-B874-68A978DEEE56}" type="presOf" srcId="{67037164-5FF4-4857-A2D7-8E2FBB53299D}" destId="{B35346CE-34EF-4A10-A4CC-453150785C9D}" srcOrd="0" destOrd="2" presId="urn:microsoft.com/office/officeart/2005/8/layout/vList6"/>
    <dgm:cxn modelId="{86B863A4-99CE-41F6-948C-F3280E5A2AF7}" srcId="{50253463-12C1-46EF-B4CB-132B17E6DEFD}" destId="{5CB258C3-C7E9-4D68-B4D1-EFCD6478413B}" srcOrd="0" destOrd="0" parTransId="{2480409A-F720-4E11-B567-9939B4ED2789}" sibTransId="{262300FE-3565-43AA-B402-08145114BC76}"/>
    <dgm:cxn modelId="{1E6518A7-9A30-4E90-8D27-DA5DBC0C643A}" srcId="{F99A6360-FC91-4767-BC1A-146C4005932F}" destId="{B7A3A2E3-BC7F-4FEE-97CC-D467E0D8BBDA}" srcOrd="3" destOrd="0" parTransId="{967D252D-C149-483A-9736-2317FEDCC56B}" sibTransId="{824C66BB-8DAA-485D-8AE4-31E081D5E8FC}"/>
    <dgm:cxn modelId="{43D202B4-DB5E-4182-8F19-6049C90712BE}" srcId="{90D335B2-30A0-43BB-B567-D08E793872A3}" destId="{67037164-5FF4-4857-A2D7-8E2FBB53299D}" srcOrd="2" destOrd="0" parTransId="{D868CFB2-56AB-4931-88FC-75384F2CA251}" sibTransId="{D967F554-234F-4E86-9B07-8A8E036CBCED}"/>
    <dgm:cxn modelId="{2F430ACC-F33E-41D5-AB98-D828B1BBB560}" srcId="{F99A6360-FC91-4767-BC1A-146C4005932F}" destId="{C86890BB-EBA6-48A3-9169-4BEC99D6CBE5}" srcOrd="1" destOrd="0" parTransId="{CA0BFFDC-98F2-4F9C-9FAA-9E2C99A7C575}" sibTransId="{CB6055B8-786B-4D89-AE1E-4883F62B6673}"/>
    <dgm:cxn modelId="{29290FD8-66F6-41C0-BF36-6B300E4D657C}" srcId="{90D335B2-30A0-43BB-B567-D08E793872A3}" destId="{38DA37E1-3920-4CC8-8AB7-46BE18EBD611}" srcOrd="1" destOrd="0" parTransId="{B3CF74ED-6DAF-449D-9C99-158F336467F4}" sibTransId="{EA9910D5-A66B-41BF-B01C-A097D37989A9}"/>
    <dgm:cxn modelId="{9D344BD8-D210-4034-8608-6E16B548314F}" type="presOf" srcId="{B7A3A2E3-BC7F-4FEE-97CC-D467E0D8BBDA}" destId="{B869BBF7-045E-4275-AED8-5A9E19266324}" srcOrd="0" destOrd="3" presId="urn:microsoft.com/office/officeart/2005/8/layout/vList6"/>
    <dgm:cxn modelId="{69D019D9-8972-428D-8169-CD5BEB061CFE}" type="presOf" srcId="{44A62A09-F03E-4EAF-AAEC-2FBF1C87A5DB}" destId="{5E560A65-60E6-4BED-949A-F917E0BC8E7E}" srcOrd="0" destOrd="4" presId="urn:microsoft.com/office/officeart/2005/8/layout/vList6"/>
    <dgm:cxn modelId="{FF4B95D9-EB5C-4590-8727-0C819485A6EC}" srcId="{2F39F41A-D078-44E5-AF3B-D6D847B5BD0A}" destId="{63C50184-D6F6-4D44-B92B-BDB6B2DE0350}" srcOrd="0" destOrd="0" parTransId="{A74BADD5-B838-4BBB-ADAC-8FC5B18E1E05}" sibTransId="{A3A55303-D10C-44A3-9AA6-82A1FF967A52}"/>
    <dgm:cxn modelId="{B2C2D2E0-2BEA-4159-B3FF-B53108F9465B}" type="presOf" srcId="{50253463-12C1-46EF-B4CB-132B17E6DEFD}" destId="{5E560A65-60E6-4BED-949A-F917E0BC8E7E}" srcOrd="0" destOrd="0" presId="urn:microsoft.com/office/officeart/2005/8/layout/vList6"/>
    <dgm:cxn modelId="{6B8026E2-60B7-4F19-9238-043DE8135F45}" type="presOf" srcId="{F99A6360-FC91-4767-BC1A-146C4005932F}" destId="{013AAEB0-281B-46C9-AAC5-502E3DA7E62F}" srcOrd="0" destOrd="0" presId="urn:microsoft.com/office/officeart/2005/8/layout/vList6"/>
    <dgm:cxn modelId="{2A00ECE3-A7F7-48DB-AD75-4A59E13C0FEA}" srcId="{A955A38E-E066-4C35-8EA0-E6A180B8CB41}" destId="{90D335B2-30A0-43BB-B567-D08E793872A3}" srcOrd="0" destOrd="0" parTransId="{31BD64C4-7DB1-462E-9536-67D6F4275363}" sibTransId="{0FB476B3-076D-472C-8098-5D64B3C2F669}"/>
    <dgm:cxn modelId="{205816E7-E67B-44F8-8856-E9F16A9C8E93}" type="presOf" srcId="{33204DC1-B622-4F38-8AAA-9FE94EF6559F}" destId="{B35346CE-34EF-4A10-A4CC-453150785C9D}" srcOrd="0" destOrd="0" presId="urn:microsoft.com/office/officeart/2005/8/layout/vList6"/>
    <dgm:cxn modelId="{1CD553F7-6158-4FA3-835B-E7681AA3EC61}" srcId="{F51744C8-63F0-4982-B5E6-A192E19663AA}" destId="{50253463-12C1-46EF-B4CB-132B17E6DEFD}" srcOrd="0" destOrd="0" parTransId="{58E85AF8-5A7A-4DE2-A8DF-134756FB892D}" sibTransId="{2E2CDE11-62DB-4FAF-AEDF-1A90C69C3B41}"/>
    <dgm:cxn modelId="{654266F9-066A-463A-BE9B-B1AA83182A4F}" type="presOf" srcId="{38DA37E1-3920-4CC8-8AB7-46BE18EBD611}" destId="{B35346CE-34EF-4A10-A4CC-453150785C9D}" srcOrd="0" destOrd="1" presId="urn:microsoft.com/office/officeart/2005/8/layout/vList6"/>
    <dgm:cxn modelId="{19642BFE-1237-46B1-AAA1-94D9C01089E5}" srcId="{A955A38E-E066-4C35-8EA0-E6A180B8CB41}" destId="{F99A6360-FC91-4767-BC1A-146C4005932F}" srcOrd="2" destOrd="0" parTransId="{6E4A5285-AA83-4202-9307-6E5C7B5023A6}" sibTransId="{F7EE08AC-12BB-4DCF-8DA9-D682E91E4116}"/>
    <dgm:cxn modelId="{532C45DD-AA86-4126-A0BB-EB133C822798}" type="presParOf" srcId="{74A39858-A4B8-4C7A-8AB5-4DEE19D1660E}" destId="{38FF76B6-0484-4737-ADE5-E83FA70AFE85}" srcOrd="0" destOrd="0" presId="urn:microsoft.com/office/officeart/2005/8/layout/vList6"/>
    <dgm:cxn modelId="{3524F971-D9EF-449E-8C49-CBBACD8C040A}" type="presParOf" srcId="{38FF76B6-0484-4737-ADE5-E83FA70AFE85}" destId="{7C24D242-8684-49CA-92CE-3DF7B48E8A13}" srcOrd="0" destOrd="0" presId="urn:microsoft.com/office/officeart/2005/8/layout/vList6"/>
    <dgm:cxn modelId="{C93C4B92-F7F2-4DC5-9C69-013AFB7A80CF}" type="presParOf" srcId="{38FF76B6-0484-4737-ADE5-E83FA70AFE85}" destId="{B35346CE-34EF-4A10-A4CC-453150785C9D}" srcOrd="1" destOrd="0" presId="urn:microsoft.com/office/officeart/2005/8/layout/vList6"/>
    <dgm:cxn modelId="{7C8AE265-2828-41B3-B5C9-54D10B02B43F}" type="presParOf" srcId="{74A39858-A4B8-4C7A-8AB5-4DEE19D1660E}" destId="{C463BE09-D3ED-4983-81A7-97E5A55F0D4B}" srcOrd="1" destOrd="0" presId="urn:microsoft.com/office/officeart/2005/8/layout/vList6"/>
    <dgm:cxn modelId="{5428F28C-F3B1-4D5B-857A-0498B3996404}" type="presParOf" srcId="{74A39858-A4B8-4C7A-8AB5-4DEE19D1660E}" destId="{5BA4A833-9794-4500-8DC1-F1C73F0F0C88}" srcOrd="2" destOrd="0" presId="urn:microsoft.com/office/officeart/2005/8/layout/vList6"/>
    <dgm:cxn modelId="{A882AEEF-2486-440C-9F29-233923977EEF}" type="presParOf" srcId="{5BA4A833-9794-4500-8DC1-F1C73F0F0C88}" destId="{A125D8C6-513C-4E90-BB8D-7A224499D689}" srcOrd="0" destOrd="0" presId="urn:microsoft.com/office/officeart/2005/8/layout/vList6"/>
    <dgm:cxn modelId="{C088B04E-D835-4589-ADD2-46A46C25E527}" type="presParOf" srcId="{5BA4A833-9794-4500-8DC1-F1C73F0F0C88}" destId="{5E560A65-60E6-4BED-949A-F917E0BC8E7E}" srcOrd="1" destOrd="0" presId="urn:microsoft.com/office/officeart/2005/8/layout/vList6"/>
    <dgm:cxn modelId="{55D9DC5D-8801-4F99-A6B0-865E1996A45C}" type="presParOf" srcId="{74A39858-A4B8-4C7A-8AB5-4DEE19D1660E}" destId="{E7231645-D0AC-410F-B4CE-3772C47FBAFB}" srcOrd="3" destOrd="0" presId="urn:microsoft.com/office/officeart/2005/8/layout/vList6"/>
    <dgm:cxn modelId="{AE84A4C7-0530-46A2-A8FC-FBCCBE99F886}" type="presParOf" srcId="{74A39858-A4B8-4C7A-8AB5-4DEE19D1660E}" destId="{C8C211A9-A2AE-473E-90DF-A4220EB459BA}" srcOrd="4" destOrd="0" presId="urn:microsoft.com/office/officeart/2005/8/layout/vList6"/>
    <dgm:cxn modelId="{4F9F3DC9-E0CB-4602-B7E2-A320260B5B7B}" type="presParOf" srcId="{C8C211A9-A2AE-473E-90DF-A4220EB459BA}" destId="{013AAEB0-281B-46C9-AAC5-502E3DA7E62F}" srcOrd="0" destOrd="0" presId="urn:microsoft.com/office/officeart/2005/8/layout/vList6"/>
    <dgm:cxn modelId="{59BABFB7-D503-493D-B1E0-29875D862D91}" type="presParOf" srcId="{C8C211A9-A2AE-473E-90DF-A4220EB459BA}" destId="{B869BBF7-045E-4275-AED8-5A9E1926632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A69164-FC3B-4D19-BBD6-6698B253FC5C}"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6C50B10C-6396-40DF-8B14-585BD3645794}">
      <dgm:prSet phldrT="[Text]"/>
      <dgm:spPr>
        <a:solidFill>
          <a:srgbClr val="9900CC"/>
        </a:solidFill>
      </dgm:spPr>
      <dgm:t>
        <a:bodyPr/>
        <a:lstStyle/>
        <a:p>
          <a:r>
            <a:rPr lang="en-GB" dirty="0"/>
            <a:t>Admin</a:t>
          </a:r>
        </a:p>
      </dgm:t>
    </dgm:pt>
    <dgm:pt modelId="{A945CAFE-5DA0-496B-9A49-CC78E8265C1A}" type="parTrans" cxnId="{03494405-FE59-45AE-B4ED-ADAFA5B23727}">
      <dgm:prSet/>
      <dgm:spPr/>
      <dgm:t>
        <a:bodyPr/>
        <a:lstStyle/>
        <a:p>
          <a:endParaRPr lang="en-GB"/>
        </a:p>
      </dgm:t>
    </dgm:pt>
    <dgm:pt modelId="{2BBD9835-FC50-4F5E-8110-DF5958660633}" type="sibTrans" cxnId="{03494405-FE59-45AE-B4ED-ADAFA5B23727}">
      <dgm:prSet/>
      <dgm:spPr/>
      <dgm:t>
        <a:bodyPr/>
        <a:lstStyle/>
        <a:p>
          <a:endParaRPr lang="en-GB"/>
        </a:p>
      </dgm:t>
    </dgm:pt>
    <dgm:pt modelId="{3236EB1F-3467-43CD-89CD-35E7561995F6}">
      <dgm:prSet phldrT="[Text]"/>
      <dgm:spPr>
        <a:solidFill>
          <a:srgbClr val="9900CC"/>
        </a:solidFill>
      </dgm:spPr>
      <dgm:t>
        <a:bodyPr/>
        <a:lstStyle/>
        <a:p>
          <a:r>
            <a:rPr lang="en-GB" dirty="0"/>
            <a:t>LGA</a:t>
          </a:r>
        </a:p>
      </dgm:t>
    </dgm:pt>
    <dgm:pt modelId="{DAC7A129-4914-4A61-8BC9-98102F3D2C9B}" type="parTrans" cxnId="{E7E4FF7B-C7AC-486F-9865-386D33151169}">
      <dgm:prSet/>
      <dgm:spPr/>
      <dgm:t>
        <a:bodyPr/>
        <a:lstStyle/>
        <a:p>
          <a:endParaRPr lang="en-GB"/>
        </a:p>
      </dgm:t>
    </dgm:pt>
    <dgm:pt modelId="{AE2F2AE7-4992-4D07-A396-0B8DF6B17B7F}" type="sibTrans" cxnId="{E7E4FF7B-C7AC-486F-9865-386D33151169}">
      <dgm:prSet/>
      <dgm:spPr/>
      <dgm:t>
        <a:bodyPr/>
        <a:lstStyle/>
        <a:p>
          <a:endParaRPr lang="en-GB"/>
        </a:p>
      </dgm:t>
    </dgm:pt>
    <dgm:pt modelId="{E0BFEBA2-C796-4163-B550-E832D8B33C2A}">
      <dgm:prSet phldrT="[Text]"/>
      <dgm:spPr>
        <a:solidFill>
          <a:srgbClr val="FF0000"/>
        </a:solidFill>
      </dgm:spPr>
      <dgm:t>
        <a:bodyPr/>
        <a:lstStyle/>
        <a:p>
          <a:r>
            <a:rPr lang="en-GB" dirty="0"/>
            <a:t>Scheme Manager</a:t>
          </a:r>
        </a:p>
      </dgm:t>
    </dgm:pt>
    <dgm:pt modelId="{960D386F-7FA6-42B4-AAD2-CA8E84A1CF8A}" type="parTrans" cxnId="{350A161C-E2EF-4405-85C7-1717C261CFCF}">
      <dgm:prSet/>
      <dgm:spPr/>
      <dgm:t>
        <a:bodyPr/>
        <a:lstStyle/>
        <a:p>
          <a:endParaRPr lang="en-GB"/>
        </a:p>
      </dgm:t>
    </dgm:pt>
    <dgm:pt modelId="{A5246E82-95D0-4AB5-AC8F-0670BB694A9B}" type="sibTrans" cxnId="{350A161C-E2EF-4405-85C7-1717C261CFCF}">
      <dgm:prSet/>
      <dgm:spPr/>
      <dgm:t>
        <a:bodyPr/>
        <a:lstStyle/>
        <a:p>
          <a:endParaRPr lang="en-GB"/>
        </a:p>
      </dgm:t>
    </dgm:pt>
    <dgm:pt modelId="{A6F6565B-C6A4-4E38-9040-2C67A16CD937}">
      <dgm:prSet phldrT="[Text]"/>
      <dgm:spPr>
        <a:solidFill>
          <a:srgbClr val="9900CC"/>
        </a:solidFill>
      </dgm:spPr>
      <dgm:t>
        <a:bodyPr/>
        <a:lstStyle/>
        <a:p>
          <a:r>
            <a:rPr lang="en-GB" dirty="0"/>
            <a:t>Pension Board</a:t>
          </a:r>
        </a:p>
      </dgm:t>
    </dgm:pt>
    <dgm:pt modelId="{B26E941A-5597-4C5F-B886-1E2D941F38AD}" type="parTrans" cxnId="{A6E7A898-CF81-4207-ACB1-560934816F8C}">
      <dgm:prSet/>
      <dgm:spPr/>
      <dgm:t>
        <a:bodyPr/>
        <a:lstStyle/>
        <a:p>
          <a:endParaRPr lang="en-GB"/>
        </a:p>
      </dgm:t>
    </dgm:pt>
    <dgm:pt modelId="{8E62B347-7FE9-43ED-AFAA-C1C2463FCB1F}" type="sibTrans" cxnId="{A6E7A898-CF81-4207-ACB1-560934816F8C}">
      <dgm:prSet/>
      <dgm:spPr/>
      <dgm:t>
        <a:bodyPr/>
        <a:lstStyle/>
        <a:p>
          <a:endParaRPr lang="en-GB"/>
        </a:p>
      </dgm:t>
    </dgm:pt>
    <dgm:pt modelId="{A2BCBE0E-0C68-4285-B12D-0966D968CF4D}" type="pres">
      <dgm:prSet presAssocID="{6EA69164-FC3B-4D19-BBD6-6698B253FC5C}" presName="compositeShape" presStyleCnt="0">
        <dgm:presLayoutVars>
          <dgm:chMax val="9"/>
          <dgm:dir/>
          <dgm:resizeHandles val="exact"/>
        </dgm:presLayoutVars>
      </dgm:prSet>
      <dgm:spPr/>
    </dgm:pt>
    <dgm:pt modelId="{93D5AB69-C606-4C8B-B08E-3CD8A137C6D1}" type="pres">
      <dgm:prSet presAssocID="{6EA69164-FC3B-4D19-BBD6-6698B253FC5C}" presName="triangle1" presStyleLbl="node1" presStyleIdx="0" presStyleCnt="4">
        <dgm:presLayoutVars>
          <dgm:bulletEnabled val="1"/>
        </dgm:presLayoutVars>
      </dgm:prSet>
      <dgm:spPr/>
    </dgm:pt>
    <dgm:pt modelId="{131716B9-7AC3-4305-9ED0-073AF3292A83}" type="pres">
      <dgm:prSet presAssocID="{6EA69164-FC3B-4D19-BBD6-6698B253FC5C}" presName="triangle2" presStyleLbl="node1" presStyleIdx="1" presStyleCnt="4">
        <dgm:presLayoutVars>
          <dgm:bulletEnabled val="1"/>
        </dgm:presLayoutVars>
      </dgm:prSet>
      <dgm:spPr/>
    </dgm:pt>
    <dgm:pt modelId="{E9AF1FB9-1456-433D-A128-3002701CF90F}" type="pres">
      <dgm:prSet presAssocID="{6EA69164-FC3B-4D19-BBD6-6698B253FC5C}" presName="triangle3" presStyleLbl="node1" presStyleIdx="2" presStyleCnt="4">
        <dgm:presLayoutVars>
          <dgm:bulletEnabled val="1"/>
        </dgm:presLayoutVars>
      </dgm:prSet>
      <dgm:spPr/>
    </dgm:pt>
    <dgm:pt modelId="{BE291362-C3C6-4153-B17A-CAC1B70C5A5A}" type="pres">
      <dgm:prSet presAssocID="{6EA69164-FC3B-4D19-BBD6-6698B253FC5C}" presName="triangle4" presStyleLbl="node1" presStyleIdx="3" presStyleCnt="4">
        <dgm:presLayoutVars>
          <dgm:bulletEnabled val="1"/>
        </dgm:presLayoutVars>
      </dgm:prSet>
      <dgm:spPr/>
    </dgm:pt>
  </dgm:ptLst>
  <dgm:cxnLst>
    <dgm:cxn modelId="{03494405-FE59-45AE-B4ED-ADAFA5B23727}" srcId="{6EA69164-FC3B-4D19-BBD6-6698B253FC5C}" destId="{6C50B10C-6396-40DF-8B14-585BD3645794}" srcOrd="0" destOrd="0" parTransId="{A945CAFE-5DA0-496B-9A49-CC78E8265C1A}" sibTransId="{2BBD9835-FC50-4F5E-8110-DF5958660633}"/>
    <dgm:cxn modelId="{350A161C-E2EF-4405-85C7-1717C261CFCF}" srcId="{6EA69164-FC3B-4D19-BBD6-6698B253FC5C}" destId="{E0BFEBA2-C796-4163-B550-E832D8B33C2A}" srcOrd="2" destOrd="0" parTransId="{960D386F-7FA6-42B4-AAD2-CA8E84A1CF8A}" sibTransId="{A5246E82-95D0-4AB5-AC8F-0670BB694A9B}"/>
    <dgm:cxn modelId="{AD690F1D-20FE-4D1C-A7F3-ACF1B8B71286}" type="presOf" srcId="{6EA69164-FC3B-4D19-BBD6-6698B253FC5C}" destId="{A2BCBE0E-0C68-4285-B12D-0966D968CF4D}" srcOrd="0" destOrd="0" presId="urn:microsoft.com/office/officeart/2005/8/layout/pyramid4"/>
    <dgm:cxn modelId="{FA984075-2AD6-42D4-B55D-E4337FD5EC7D}" type="presOf" srcId="{6C50B10C-6396-40DF-8B14-585BD3645794}" destId="{93D5AB69-C606-4C8B-B08E-3CD8A137C6D1}" srcOrd="0" destOrd="0" presId="urn:microsoft.com/office/officeart/2005/8/layout/pyramid4"/>
    <dgm:cxn modelId="{E7E4FF7B-C7AC-486F-9865-386D33151169}" srcId="{6EA69164-FC3B-4D19-BBD6-6698B253FC5C}" destId="{3236EB1F-3467-43CD-89CD-35E7561995F6}" srcOrd="1" destOrd="0" parTransId="{DAC7A129-4914-4A61-8BC9-98102F3D2C9B}" sibTransId="{AE2F2AE7-4992-4D07-A396-0B8DF6B17B7F}"/>
    <dgm:cxn modelId="{A6E7A898-CF81-4207-ACB1-560934816F8C}" srcId="{6EA69164-FC3B-4D19-BBD6-6698B253FC5C}" destId="{A6F6565B-C6A4-4E38-9040-2C67A16CD937}" srcOrd="3" destOrd="0" parTransId="{B26E941A-5597-4C5F-B886-1E2D941F38AD}" sibTransId="{8E62B347-7FE9-43ED-AFAA-C1C2463FCB1F}"/>
    <dgm:cxn modelId="{D54845CE-3FAE-4E41-84B1-B0328050F8A9}" type="presOf" srcId="{E0BFEBA2-C796-4163-B550-E832D8B33C2A}" destId="{E9AF1FB9-1456-433D-A128-3002701CF90F}" srcOrd="0" destOrd="0" presId="urn:microsoft.com/office/officeart/2005/8/layout/pyramid4"/>
    <dgm:cxn modelId="{9338C9F7-F22E-4A7E-A4AA-FFA6C247A985}" type="presOf" srcId="{3236EB1F-3467-43CD-89CD-35E7561995F6}" destId="{131716B9-7AC3-4305-9ED0-073AF3292A83}" srcOrd="0" destOrd="0" presId="urn:microsoft.com/office/officeart/2005/8/layout/pyramid4"/>
    <dgm:cxn modelId="{9C70D2F9-DD4A-432E-A476-4B6FDC45072C}" type="presOf" srcId="{A6F6565B-C6A4-4E38-9040-2C67A16CD937}" destId="{BE291362-C3C6-4153-B17A-CAC1B70C5A5A}" srcOrd="0" destOrd="0" presId="urn:microsoft.com/office/officeart/2005/8/layout/pyramid4"/>
    <dgm:cxn modelId="{485F0212-2FD2-4453-86A2-46B908325F83}" type="presParOf" srcId="{A2BCBE0E-0C68-4285-B12D-0966D968CF4D}" destId="{93D5AB69-C606-4C8B-B08E-3CD8A137C6D1}" srcOrd="0" destOrd="0" presId="urn:microsoft.com/office/officeart/2005/8/layout/pyramid4"/>
    <dgm:cxn modelId="{22C734FB-A0B7-4B38-B063-0C4E36FE1E43}" type="presParOf" srcId="{A2BCBE0E-0C68-4285-B12D-0966D968CF4D}" destId="{131716B9-7AC3-4305-9ED0-073AF3292A83}" srcOrd="1" destOrd="0" presId="urn:microsoft.com/office/officeart/2005/8/layout/pyramid4"/>
    <dgm:cxn modelId="{0A916E4B-15E5-4038-A225-EC31E9D67AFD}" type="presParOf" srcId="{A2BCBE0E-0C68-4285-B12D-0966D968CF4D}" destId="{E9AF1FB9-1456-433D-A128-3002701CF90F}" srcOrd="2" destOrd="0" presId="urn:microsoft.com/office/officeart/2005/8/layout/pyramid4"/>
    <dgm:cxn modelId="{1B7056E0-C20D-46DC-83D9-B8749C8F58B5}" type="presParOf" srcId="{A2BCBE0E-0C68-4285-B12D-0966D968CF4D}" destId="{BE291362-C3C6-4153-B17A-CAC1B70C5A5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565FCA-2FB8-473F-ADCC-A82CACE4C16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2E226F0-184D-41FC-BB82-46CAFD290257}">
      <dgm:prSet/>
      <dgm:spPr/>
      <dgm:t>
        <a:bodyPr/>
        <a:lstStyle/>
        <a:p>
          <a:r>
            <a:rPr lang="en-GB"/>
            <a:t>Expectations of the administrator will be formally set out in a Service Level Agreement and should be frequently monitored. </a:t>
          </a:r>
          <a:endParaRPr lang="en-US"/>
        </a:p>
      </dgm:t>
    </dgm:pt>
    <dgm:pt modelId="{AAF6D7A2-BEFC-44AA-BF84-C6FFCC464A75}" type="parTrans" cxnId="{917799D5-AD6C-489B-9538-025A59837E56}">
      <dgm:prSet/>
      <dgm:spPr/>
      <dgm:t>
        <a:bodyPr/>
        <a:lstStyle/>
        <a:p>
          <a:endParaRPr lang="en-US"/>
        </a:p>
      </dgm:t>
    </dgm:pt>
    <dgm:pt modelId="{1C23294C-3C97-4CD0-97E9-F2E07BED311E}" type="sibTrans" cxnId="{917799D5-AD6C-489B-9538-025A59837E56}">
      <dgm:prSet/>
      <dgm:spPr/>
      <dgm:t>
        <a:bodyPr/>
        <a:lstStyle/>
        <a:p>
          <a:endParaRPr lang="en-US"/>
        </a:p>
      </dgm:t>
    </dgm:pt>
    <dgm:pt modelId="{8ED84864-2891-475D-9A08-B5B2FDB78B02}">
      <dgm:prSet/>
      <dgm:spPr/>
      <dgm:t>
        <a:bodyPr/>
        <a:lstStyle/>
        <a:p>
          <a:r>
            <a:rPr lang="en-GB"/>
            <a:t>The scheme manager </a:t>
          </a:r>
          <a:r>
            <a:rPr lang="en-GB" b="1"/>
            <a:t>cannot</a:t>
          </a:r>
          <a:r>
            <a:rPr lang="en-GB"/>
            <a:t> expect the administrator to make decisions about local issues e.g. pensionable pay.</a:t>
          </a:r>
          <a:endParaRPr lang="en-US"/>
        </a:p>
      </dgm:t>
    </dgm:pt>
    <dgm:pt modelId="{1156F71C-664E-4E51-AD92-BC9537635019}" type="parTrans" cxnId="{484BCE43-36D3-4B03-9C12-D27C6F9FA416}">
      <dgm:prSet/>
      <dgm:spPr/>
      <dgm:t>
        <a:bodyPr/>
        <a:lstStyle/>
        <a:p>
          <a:endParaRPr lang="en-US"/>
        </a:p>
      </dgm:t>
    </dgm:pt>
    <dgm:pt modelId="{F4EEB793-CE3F-41DB-A366-323E90D3ABB0}" type="sibTrans" cxnId="{484BCE43-36D3-4B03-9C12-D27C6F9FA416}">
      <dgm:prSet/>
      <dgm:spPr/>
      <dgm:t>
        <a:bodyPr/>
        <a:lstStyle/>
        <a:p>
          <a:endParaRPr lang="en-US"/>
        </a:p>
      </dgm:t>
    </dgm:pt>
    <dgm:pt modelId="{44064DC9-FBD5-471D-8A8A-74E0B197A2FD}">
      <dgm:prSet/>
      <dgm:spPr/>
      <dgm:t>
        <a:bodyPr/>
        <a:lstStyle/>
        <a:p>
          <a:r>
            <a:rPr lang="en-GB"/>
            <a:t>Planned </a:t>
          </a:r>
          <a:r>
            <a:rPr lang="en-GB">
              <a:hlinkClick xmlns:r="http://schemas.openxmlformats.org/officeDocument/2006/relationships" r:id="rId1"/>
            </a:rPr>
            <a:t>template administration strategy </a:t>
          </a:r>
          <a:r>
            <a:rPr lang="en-GB"/>
            <a:t>will help formalise expectations between parties.</a:t>
          </a:r>
          <a:endParaRPr lang="en-US"/>
        </a:p>
      </dgm:t>
    </dgm:pt>
    <dgm:pt modelId="{52AFD42D-02C6-45A3-B71D-33DDCAF3F45C}" type="parTrans" cxnId="{9FA8D879-97DD-46A9-A3AA-00BE05C5B56B}">
      <dgm:prSet/>
      <dgm:spPr/>
      <dgm:t>
        <a:bodyPr/>
        <a:lstStyle/>
        <a:p>
          <a:endParaRPr lang="en-US"/>
        </a:p>
      </dgm:t>
    </dgm:pt>
    <dgm:pt modelId="{3D3209F4-7B25-4375-ADFE-1C8B1488E225}" type="sibTrans" cxnId="{9FA8D879-97DD-46A9-A3AA-00BE05C5B56B}">
      <dgm:prSet/>
      <dgm:spPr/>
      <dgm:t>
        <a:bodyPr/>
        <a:lstStyle/>
        <a:p>
          <a:endParaRPr lang="en-US"/>
        </a:p>
      </dgm:t>
    </dgm:pt>
    <dgm:pt modelId="{9B59FF0E-1AA6-4F35-8EA8-B3F9E33D2C7C}">
      <dgm:prSet/>
      <dgm:spPr/>
      <dgm:t>
        <a:bodyPr/>
        <a:lstStyle/>
        <a:p>
          <a:r>
            <a:rPr lang="en-GB"/>
            <a:t>The LGA to provide appropriate advice, guidance, and training to assist the scheme manager in fulfilling their role.</a:t>
          </a:r>
          <a:endParaRPr lang="en-US"/>
        </a:p>
      </dgm:t>
    </dgm:pt>
    <dgm:pt modelId="{1ECEF7FD-9D4E-4E3C-A3C9-FD4C167CEEE8}" type="parTrans" cxnId="{A1E55261-7860-4A5B-BCE4-FE93862DCD42}">
      <dgm:prSet/>
      <dgm:spPr/>
      <dgm:t>
        <a:bodyPr/>
        <a:lstStyle/>
        <a:p>
          <a:endParaRPr lang="en-US"/>
        </a:p>
      </dgm:t>
    </dgm:pt>
    <dgm:pt modelId="{71DF0033-4EFC-416B-8426-2B3A66087AFA}" type="sibTrans" cxnId="{A1E55261-7860-4A5B-BCE4-FE93862DCD42}">
      <dgm:prSet/>
      <dgm:spPr/>
      <dgm:t>
        <a:bodyPr/>
        <a:lstStyle/>
        <a:p>
          <a:endParaRPr lang="en-US"/>
        </a:p>
      </dgm:t>
    </dgm:pt>
    <dgm:pt modelId="{FD536F3C-CB72-43AE-B92D-85E36B541036}" type="pres">
      <dgm:prSet presAssocID="{9C565FCA-2FB8-473F-ADCC-A82CACE4C160}" presName="root" presStyleCnt="0">
        <dgm:presLayoutVars>
          <dgm:dir/>
          <dgm:resizeHandles val="exact"/>
        </dgm:presLayoutVars>
      </dgm:prSet>
      <dgm:spPr/>
    </dgm:pt>
    <dgm:pt modelId="{092A6B22-EFCA-4CF7-9DB3-43025974AAF0}" type="pres">
      <dgm:prSet presAssocID="{12E226F0-184D-41FC-BB82-46CAFD290257}" presName="compNode" presStyleCnt="0"/>
      <dgm:spPr/>
    </dgm:pt>
    <dgm:pt modelId="{1AC6FBFC-CA3A-42A2-ABC3-6B71B17C8688}" type="pres">
      <dgm:prSet presAssocID="{12E226F0-184D-41FC-BB82-46CAFD290257}"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ant"/>
        </a:ext>
      </dgm:extLst>
    </dgm:pt>
    <dgm:pt modelId="{6D9D328E-C94F-4A80-9A91-BF4F8840F225}" type="pres">
      <dgm:prSet presAssocID="{12E226F0-184D-41FC-BB82-46CAFD290257}" presName="spaceRect" presStyleCnt="0"/>
      <dgm:spPr/>
    </dgm:pt>
    <dgm:pt modelId="{0F177733-91B8-4A35-90B9-72E8793ECF49}" type="pres">
      <dgm:prSet presAssocID="{12E226F0-184D-41FC-BB82-46CAFD290257}" presName="textRect" presStyleLbl="revTx" presStyleIdx="0" presStyleCnt="4">
        <dgm:presLayoutVars>
          <dgm:chMax val="1"/>
          <dgm:chPref val="1"/>
        </dgm:presLayoutVars>
      </dgm:prSet>
      <dgm:spPr/>
    </dgm:pt>
    <dgm:pt modelId="{8850BA8F-7CFB-4857-9A6F-F7BCB6E507B0}" type="pres">
      <dgm:prSet presAssocID="{1C23294C-3C97-4CD0-97E9-F2E07BED311E}" presName="sibTrans" presStyleCnt="0"/>
      <dgm:spPr/>
    </dgm:pt>
    <dgm:pt modelId="{843829DC-4810-4B14-9ED7-D136FFD84852}" type="pres">
      <dgm:prSet presAssocID="{8ED84864-2891-475D-9A08-B5B2FDB78B02}" presName="compNode" presStyleCnt="0"/>
      <dgm:spPr/>
    </dgm:pt>
    <dgm:pt modelId="{58E11C71-8638-48F0-9CF6-8297F623EF4E}" type="pres">
      <dgm:prSet presAssocID="{8ED84864-2891-475D-9A08-B5B2FDB78B0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ffice Worker"/>
        </a:ext>
      </dgm:extLst>
    </dgm:pt>
    <dgm:pt modelId="{E772638C-7B45-46CC-89B6-B7D92C6A3E8A}" type="pres">
      <dgm:prSet presAssocID="{8ED84864-2891-475D-9A08-B5B2FDB78B02}" presName="spaceRect" presStyleCnt="0"/>
      <dgm:spPr/>
    </dgm:pt>
    <dgm:pt modelId="{CBEE60C3-F7E8-4A1E-A969-13C0B8125E03}" type="pres">
      <dgm:prSet presAssocID="{8ED84864-2891-475D-9A08-B5B2FDB78B02}" presName="textRect" presStyleLbl="revTx" presStyleIdx="1" presStyleCnt="4">
        <dgm:presLayoutVars>
          <dgm:chMax val="1"/>
          <dgm:chPref val="1"/>
        </dgm:presLayoutVars>
      </dgm:prSet>
      <dgm:spPr/>
    </dgm:pt>
    <dgm:pt modelId="{7D459C45-627F-4544-87D9-0F96DB5A97C3}" type="pres">
      <dgm:prSet presAssocID="{F4EEB793-CE3F-41DB-A366-323E90D3ABB0}" presName="sibTrans" presStyleCnt="0"/>
      <dgm:spPr/>
    </dgm:pt>
    <dgm:pt modelId="{363B2B5E-62E4-4BAB-9929-019F57786789}" type="pres">
      <dgm:prSet presAssocID="{44064DC9-FBD5-471D-8A8A-74E0B197A2FD}" presName="compNode" presStyleCnt="0"/>
      <dgm:spPr/>
    </dgm:pt>
    <dgm:pt modelId="{5AD423C0-95A6-4B7B-90A8-9EE2AAD56B30}" type="pres">
      <dgm:prSet presAssocID="{44064DC9-FBD5-471D-8A8A-74E0B197A2F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eting"/>
        </a:ext>
      </dgm:extLst>
    </dgm:pt>
    <dgm:pt modelId="{C3C8931B-5616-4DBD-A1CD-F773AA08B918}" type="pres">
      <dgm:prSet presAssocID="{44064DC9-FBD5-471D-8A8A-74E0B197A2FD}" presName="spaceRect" presStyleCnt="0"/>
      <dgm:spPr/>
    </dgm:pt>
    <dgm:pt modelId="{8CCAF372-1C42-4568-8770-2F6076BDE4B0}" type="pres">
      <dgm:prSet presAssocID="{44064DC9-FBD5-471D-8A8A-74E0B197A2FD}" presName="textRect" presStyleLbl="revTx" presStyleIdx="2" presStyleCnt="4">
        <dgm:presLayoutVars>
          <dgm:chMax val="1"/>
          <dgm:chPref val="1"/>
        </dgm:presLayoutVars>
      </dgm:prSet>
      <dgm:spPr/>
    </dgm:pt>
    <dgm:pt modelId="{60698ED0-DCA0-471A-9310-49AB0282706E}" type="pres">
      <dgm:prSet presAssocID="{3D3209F4-7B25-4375-ADFE-1C8B1488E225}" presName="sibTrans" presStyleCnt="0"/>
      <dgm:spPr/>
    </dgm:pt>
    <dgm:pt modelId="{A535FC37-152C-4B93-87EC-D9EDC44A68D7}" type="pres">
      <dgm:prSet presAssocID="{9B59FF0E-1AA6-4F35-8EA8-B3F9E33D2C7C}" presName="compNode" presStyleCnt="0"/>
      <dgm:spPr/>
    </dgm:pt>
    <dgm:pt modelId="{0341FAF3-522B-471A-B18E-7C5CF52B824D}" type="pres">
      <dgm:prSet presAssocID="{9B59FF0E-1AA6-4F35-8EA8-B3F9E33D2C7C}"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937CB0A2-808F-44CD-9351-EC22CF4EA61E}" type="pres">
      <dgm:prSet presAssocID="{9B59FF0E-1AA6-4F35-8EA8-B3F9E33D2C7C}" presName="spaceRect" presStyleCnt="0"/>
      <dgm:spPr/>
    </dgm:pt>
    <dgm:pt modelId="{BB6F6627-0B58-41CE-8E0F-81EBC84A0BD1}" type="pres">
      <dgm:prSet presAssocID="{9B59FF0E-1AA6-4F35-8EA8-B3F9E33D2C7C}" presName="textRect" presStyleLbl="revTx" presStyleIdx="3" presStyleCnt="4">
        <dgm:presLayoutVars>
          <dgm:chMax val="1"/>
          <dgm:chPref val="1"/>
        </dgm:presLayoutVars>
      </dgm:prSet>
      <dgm:spPr/>
    </dgm:pt>
  </dgm:ptLst>
  <dgm:cxnLst>
    <dgm:cxn modelId="{1442EE22-9131-420B-8C2A-BFB74638E360}" type="presOf" srcId="{9C565FCA-2FB8-473F-ADCC-A82CACE4C160}" destId="{FD536F3C-CB72-43AE-B92D-85E36B541036}" srcOrd="0" destOrd="0" presId="urn:microsoft.com/office/officeart/2018/2/layout/IconLabelList"/>
    <dgm:cxn modelId="{4C0FEE2A-51E1-4542-A7C1-BFC472EBEBA5}" type="presOf" srcId="{44064DC9-FBD5-471D-8A8A-74E0B197A2FD}" destId="{8CCAF372-1C42-4568-8770-2F6076BDE4B0}" srcOrd="0" destOrd="0" presId="urn:microsoft.com/office/officeart/2018/2/layout/IconLabelList"/>
    <dgm:cxn modelId="{A1E55261-7860-4A5B-BCE4-FE93862DCD42}" srcId="{9C565FCA-2FB8-473F-ADCC-A82CACE4C160}" destId="{9B59FF0E-1AA6-4F35-8EA8-B3F9E33D2C7C}" srcOrd="3" destOrd="0" parTransId="{1ECEF7FD-9D4E-4E3C-A3C9-FD4C167CEEE8}" sibTransId="{71DF0033-4EFC-416B-8426-2B3A66087AFA}"/>
    <dgm:cxn modelId="{484BCE43-36D3-4B03-9C12-D27C6F9FA416}" srcId="{9C565FCA-2FB8-473F-ADCC-A82CACE4C160}" destId="{8ED84864-2891-475D-9A08-B5B2FDB78B02}" srcOrd="1" destOrd="0" parTransId="{1156F71C-664E-4E51-AD92-BC9537635019}" sibTransId="{F4EEB793-CE3F-41DB-A366-323E90D3ABB0}"/>
    <dgm:cxn modelId="{9FA8D879-97DD-46A9-A3AA-00BE05C5B56B}" srcId="{9C565FCA-2FB8-473F-ADCC-A82CACE4C160}" destId="{44064DC9-FBD5-471D-8A8A-74E0B197A2FD}" srcOrd="2" destOrd="0" parTransId="{52AFD42D-02C6-45A3-B71D-33DDCAF3F45C}" sibTransId="{3D3209F4-7B25-4375-ADFE-1C8B1488E225}"/>
    <dgm:cxn modelId="{6EA17A90-6668-4127-9408-1479E020A052}" type="presOf" srcId="{8ED84864-2891-475D-9A08-B5B2FDB78B02}" destId="{CBEE60C3-F7E8-4A1E-A969-13C0B8125E03}" srcOrd="0" destOrd="0" presId="urn:microsoft.com/office/officeart/2018/2/layout/IconLabelList"/>
    <dgm:cxn modelId="{1C7D82A6-C7D9-41D3-A21B-3E941CD3A6F8}" type="presOf" srcId="{9B59FF0E-1AA6-4F35-8EA8-B3F9E33D2C7C}" destId="{BB6F6627-0B58-41CE-8E0F-81EBC84A0BD1}" srcOrd="0" destOrd="0" presId="urn:microsoft.com/office/officeart/2018/2/layout/IconLabelList"/>
    <dgm:cxn modelId="{917799D5-AD6C-489B-9538-025A59837E56}" srcId="{9C565FCA-2FB8-473F-ADCC-A82CACE4C160}" destId="{12E226F0-184D-41FC-BB82-46CAFD290257}" srcOrd="0" destOrd="0" parTransId="{AAF6D7A2-BEFC-44AA-BF84-C6FFCC464A75}" sibTransId="{1C23294C-3C97-4CD0-97E9-F2E07BED311E}"/>
    <dgm:cxn modelId="{D47D0CEF-D225-4B97-B4D4-41DDB00BBE29}" type="presOf" srcId="{12E226F0-184D-41FC-BB82-46CAFD290257}" destId="{0F177733-91B8-4A35-90B9-72E8793ECF49}" srcOrd="0" destOrd="0" presId="urn:microsoft.com/office/officeart/2018/2/layout/IconLabelList"/>
    <dgm:cxn modelId="{3D5CAE28-3A24-43DC-9C1D-F4F4C698BE47}" type="presParOf" srcId="{FD536F3C-CB72-43AE-B92D-85E36B541036}" destId="{092A6B22-EFCA-4CF7-9DB3-43025974AAF0}" srcOrd="0" destOrd="0" presId="urn:microsoft.com/office/officeart/2018/2/layout/IconLabelList"/>
    <dgm:cxn modelId="{B56B4A03-AB6D-4EBF-B5DB-27B095BF8343}" type="presParOf" srcId="{092A6B22-EFCA-4CF7-9DB3-43025974AAF0}" destId="{1AC6FBFC-CA3A-42A2-ABC3-6B71B17C8688}" srcOrd="0" destOrd="0" presId="urn:microsoft.com/office/officeart/2018/2/layout/IconLabelList"/>
    <dgm:cxn modelId="{32E21856-C3EE-42C3-B747-F5DC72D7E4C4}" type="presParOf" srcId="{092A6B22-EFCA-4CF7-9DB3-43025974AAF0}" destId="{6D9D328E-C94F-4A80-9A91-BF4F8840F225}" srcOrd="1" destOrd="0" presId="urn:microsoft.com/office/officeart/2018/2/layout/IconLabelList"/>
    <dgm:cxn modelId="{57F26EAD-B810-4851-BE00-8D1659800D88}" type="presParOf" srcId="{092A6B22-EFCA-4CF7-9DB3-43025974AAF0}" destId="{0F177733-91B8-4A35-90B9-72E8793ECF49}" srcOrd="2" destOrd="0" presId="urn:microsoft.com/office/officeart/2018/2/layout/IconLabelList"/>
    <dgm:cxn modelId="{BDCEB5D9-24AC-47C5-953D-DEFFEF603379}" type="presParOf" srcId="{FD536F3C-CB72-43AE-B92D-85E36B541036}" destId="{8850BA8F-7CFB-4857-9A6F-F7BCB6E507B0}" srcOrd="1" destOrd="0" presId="urn:microsoft.com/office/officeart/2018/2/layout/IconLabelList"/>
    <dgm:cxn modelId="{A98C1C10-7224-4FD0-8468-C7833DC7B38B}" type="presParOf" srcId="{FD536F3C-CB72-43AE-B92D-85E36B541036}" destId="{843829DC-4810-4B14-9ED7-D136FFD84852}" srcOrd="2" destOrd="0" presId="urn:microsoft.com/office/officeart/2018/2/layout/IconLabelList"/>
    <dgm:cxn modelId="{B5702524-A32A-4A27-B1DF-1AF99B87BF58}" type="presParOf" srcId="{843829DC-4810-4B14-9ED7-D136FFD84852}" destId="{58E11C71-8638-48F0-9CF6-8297F623EF4E}" srcOrd="0" destOrd="0" presId="urn:microsoft.com/office/officeart/2018/2/layout/IconLabelList"/>
    <dgm:cxn modelId="{4BAFEE54-1948-4F98-8B10-F2753497D98C}" type="presParOf" srcId="{843829DC-4810-4B14-9ED7-D136FFD84852}" destId="{E772638C-7B45-46CC-89B6-B7D92C6A3E8A}" srcOrd="1" destOrd="0" presId="urn:microsoft.com/office/officeart/2018/2/layout/IconLabelList"/>
    <dgm:cxn modelId="{DA8F3512-3FFC-44D5-BF50-B30DB7573CA6}" type="presParOf" srcId="{843829DC-4810-4B14-9ED7-D136FFD84852}" destId="{CBEE60C3-F7E8-4A1E-A969-13C0B8125E03}" srcOrd="2" destOrd="0" presId="urn:microsoft.com/office/officeart/2018/2/layout/IconLabelList"/>
    <dgm:cxn modelId="{56E2DFF1-64BE-4A2E-BA7E-903DAE890FBA}" type="presParOf" srcId="{FD536F3C-CB72-43AE-B92D-85E36B541036}" destId="{7D459C45-627F-4544-87D9-0F96DB5A97C3}" srcOrd="3" destOrd="0" presId="urn:microsoft.com/office/officeart/2018/2/layout/IconLabelList"/>
    <dgm:cxn modelId="{48412DA2-1FD3-4D00-B54F-9C6FC1B3BCFD}" type="presParOf" srcId="{FD536F3C-CB72-43AE-B92D-85E36B541036}" destId="{363B2B5E-62E4-4BAB-9929-019F57786789}" srcOrd="4" destOrd="0" presId="urn:microsoft.com/office/officeart/2018/2/layout/IconLabelList"/>
    <dgm:cxn modelId="{A84C9239-C2E1-4B05-A579-44B873AE9C46}" type="presParOf" srcId="{363B2B5E-62E4-4BAB-9929-019F57786789}" destId="{5AD423C0-95A6-4B7B-90A8-9EE2AAD56B30}" srcOrd="0" destOrd="0" presId="urn:microsoft.com/office/officeart/2018/2/layout/IconLabelList"/>
    <dgm:cxn modelId="{56D9BAD2-A4E9-4DEA-911A-4A42E88068AA}" type="presParOf" srcId="{363B2B5E-62E4-4BAB-9929-019F57786789}" destId="{C3C8931B-5616-4DBD-A1CD-F773AA08B918}" srcOrd="1" destOrd="0" presId="urn:microsoft.com/office/officeart/2018/2/layout/IconLabelList"/>
    <dgm:cxn modelId="{E25D6DDC-B3FB-4E7D-99B1-C0079D614A9B}" type="presParOf" srcId="{363B2B5E-62E4-4BAB-9929-019F57786789}" destId="{8CCAF372-1C42-4568-8770-2F6076BDE4B0}" srcOrd="2" destOrd="0" presId="urn:microsoft.com/office/officeart/2018/2/layout/IconLabelList"/>
    <dgm:cxn modelId="{D68F33E0-08E9-4794-A2E6-F5296727A0E4}" type="presParOf" srcId="{FD536F3C-CB72-43AE-B92D-85E36B541036}" destId="{60698ED0-DCA0-471A-9310-49AB0282706E}" srcOrd="5" destOrd="0" presId="urn:microsoft.com/office/officeart/2018/2/layout/IconLabelList"/>
    <dgm:cxn modelId="{16BCA438-663C-40E8-A8EF-A1DC266F59A6}" type="presParOf" srcId="{FD536F3C-CB72-43AE-B92D-85E36B541036}" destId="{A535FC37-152C-4B93-87EC-D9EDC44A68D7}" srcOrd="6" destOrd="0" presId="urn:microsoft.com/office/officeart/2018/2/layout/IconLabelList"/>
    <dgm:cxn modelId="{791E887C-5F4D-47F7-B5FD-BF01699D5680}" type="presParOf" srcId="{A535FC37-152C-4B93-87EC-D9EDC44A68D7}" destId="{0341FAF3-522B-471A-B18E-7C5CF52B824D}" srcOrd="0" destOrd="0" presId="urn:microsoft.com/office/officeart/2018/2/layout/IconLabelList"/>
    <dgm:cxn modelId="{7AAC1DEA-D65E-4E7D-93DD-1F538E677E4E}" type="presParOf" srcId="{A535FC37-152C-4B93-87EC-D9EDC44A68D7}" destId="{937CB0A2-808F-44CD-9351-EC22CF4EA61E}" srcOrd="1" destOrd="0" presId="urn:microsoft.com/office/officeart/2018/2/layout/IconLabelList"/>
    <dgm:cxn modelId="{C188FBD9-04FF-4650-9264-2589668007E4}" type="presParOf" srcId="{A535FC37-152C-4B93-87EC-D9EDC44A68D7}" destId="{BB6F6627-0B58-41CE-8E0F-81EBC84A0BD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73149-85F7-4B34-8229-0E794B43E580}">
      <dsp:nvSpPr>
        <dsp:cNvPr id="0" name=""/>
        <dsp:cNvSpPr/>
      </dsp:nvSpPr>
      <dsp:spPr>
        <a:xfrm>
          <a:off x="289845" y="1452784"/>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27554-C46F-496E-8933-69047D0216E6}">
      <dsp:nvSpPr>
        <dsp:cNvPr id="0" name=""/>
        <dsp:cNvSpPr/>
      </dsp:nvSpPr>
      <dsp:spPr>
        <a:xfrm>
          <a:off x="578788" y="1741727"/>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2289F2-051A-4C05-9CC0-C30D49C1A068}">
      <dsp:nvSpPr>
        <dsp:cNvPr id="0" name=""/>
        <dsp:cNvSpPr/>
      </dsp:nvSpPr>
      <dsp:spPr>
        <a:xfrm>
          <a:off x="1960605" y="145278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LGA is a politically-led, cross-party organisation that works on behalf of councils to ensure local government has a strong, credible voice with national government.  </a:t>
          </a:r>
          <a:endParaRPr lang="en-US" sz="1300" kern="1200" dirty="0"/>
        </a:p>
      </dsp:txBody>
      <dsp:txXfrm>
        <a:off x="1960605" y="1452784"/>
        <a:ext cx="3243239" cy="1375920"/>
      </dsp:txXfrm>
    </dsp:sp>
    <dsp:sp modelId="{A84091EA-DD4C-497D-8198-6E12DF859691}">
      <dsp:nvSpPr>
        <dsp:cNvPr id="0" name=""/>
        <dsp:cNvSpPr/>
      </dsp:nvSpPr>
      <dsp:spPr>
        <a:xfrm>
          <a:off x="5768955" y="1452784"/>
          <a:ext cx="1375920" cy="13759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FC76A-A182-43DE-8DEA-2D026B832911}">
      <dsp:nvSpPr>
        <dsp:cNvPr id="0" name=""/>
        <dsp:cNvSpPr/>
      </dsp:nvSpPr>
      <dsp:spPr>
        <a:xfrm>
          <a:off x="6057898" y="1741727"/>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FF6BE-4227-4ACE-8FCB-A02B85A56194}">
      <dsp:nvSpPr>
        <dsp:cNvPr id="0" name=""/>
        <dsp:cNvSpPr/>
      </dsp:nvSpPr>
      <dsp:spPr>
        <a:xfrm>
          <a:off x="7439715" y="145278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The pensions team sits alongside our workforce colleagues to work with public sector bodies to manage their workforce and pensions, and our particular role is to work with the Fire and Rescue representing employers’ interests to central government and other bodies on Firefighters Pensions policy.  </a:t>
          </a:r>
          <a:endParaRPr lang="en-US" sz="1300" kern="1200"/>
        </a:p>
      </dsp:txBody>
      <dsp:txXfrm>
        <a:off x="7439715" y="1452784"/>
        <a:ext cx="3243239" cy="1375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9572C-27DA-431F-A0B9-CF34EB64D9D7}">
      <dsp:nvSpPr>
        <dsp:cNvPr id="0" name=""/>
        <dsp:cNvSpPr/>
      </dsp:nvSpPr>
      <dsp:spPr>
        <a:xfrm>
          <a:off x="0" y="1776"/>
          <a:ext cx="10972800" cy="900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B69B2-B0EE-4EF5-A794-74B559284F14}">
      <dsp:nvSpPr>
        <dsp:cNvPr id="0" name=""/>
        <dsp:cNvSpPr/>
      </dsp:nvSpPr>
      <dsp:spPr>
        <a:xfrm>
          <a:off x="272436" y="204415"/>
          <a:ext cx="495339" cy="495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F5AF7-E744-4CFC-A8ED-81337C9894C7}">
      <dsp:nvSpPr>
        <dsp:cNvPr id="0" name=""/>
        <dsp:cNvSpPr/>
      </dsp:nvSpPr>
      <dsp:spPr>
        <a:xfrm>
          <a:off x="1040213" y="1776"/>
          <a:ext cx="99325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90000"/>
            </a:lnSpc>
            <a:spcBef>
              <a:spcPct val="0"/>
            </a:spcBef>
            <a:spcAft>
              <a:spcPct val="35000"/>
            </a:spcAft>
            <a:buNone/>
          </a:pPr>
          <a:r>
            <a:rPr lang="en-GB" sz="2200" kern="1200"/>
            <a:t>Access to all information and resources needed to support the scheme manager.</a:t>
          </a:r>
          <a:endParaRPr lang="en-US" sz="2200" kern="1200"/>
        </a:p>
      </dsp:txBody>
      <dsp:txXfrm>
        <a:off x="1040213" y="1776"/>
        <a:ext cx="9932586" cy="900617"/>
      </dsp:txXfrm>
    </dsp:sp>
    <dsp:sp modelId="{3E3DF266-44F5-4A6C-9580-121117385E59}">
      <dsp:nvSpPr>
        <dsp:cNvPr id="0" name=""/>
        <dsp:cNvSpPr/>
      </dsp:nvSpPr>
      <dsp:spPr>
        <a:xfrm>
          <a:off x="0" y="1127549"/>
          <a:ext cx="10972800" cy="900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3541F-48D0-4E74-9213-34BEC4D7C411}">
      <dsp:nvSpPr>
        <dsp:cNvPr id="0" name=""/>
        <dsp:cNvSpPr/>
      </dsp:nvSpPr>
      <dsp:spPr>
        <a:xfrm>
          <a:off x="272436" y="1330188"/>
          <a:ext cx="495339" cy="495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4A793F-F02F-4487-97DA-A047CDB7B068}">
      <dsp:nvSpPr>
        <dsp:cNvPr id="0" name=""/>
        <dsp:cNvSpPr/>
      </dsp:nvSpPr>
      <dsp:spPr>
        <a:xfrm>
          <a:off x="1040213" y="1127549"/>
          <a:ext cx="99325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90000"/>
            </a:lnSpc>
            <a:spcBef>
              <a:spcPct val="0"/>
            </a:spcBef>
            <a:spcAft>
              <a:spcPct val="35000"/>
            </a:spcAft>
            <a:buNone/>
          </a:pPr>
          <a:r>
            <a:rPr lang="en-GB" sz="2200" kern="1200"/>
            <a:t>Scheme manager to attend LPB meetings and advise members of any issues arising. </a:t>
          </a:r>
          <a:endParaRPr lang="en-US" sz="2200" kern="1200"/>
        </a:p>
      </dsp:txBody>
      <dsp:txXfrm>
        <a:off x="1040213" y="1127549"/>
        <a:ext cx="9932586" cy="900617"/>
      </dsp:txXfrm>
    </dsp:sp>
    <dsp:sp modelId="{9E3B31EA-13AE-4A70-B698-BB20111B1912}">
      <dsp:nvSpPr>
        <dsp:cNvPr id="0" name=""/>
        <dsp:cNvSpPr/>
      </dsp:nvSpPr>
      <dsp:spPr>
        <a:xfrm>
          <a:off x="0" y="2253321"/>
          <a:ext cx="10972800" cy="900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6D440-E727-4D4B-857C-6F31112D1371}">
      <dsp:nvSpPr>
        <dsp:cNvPr id="0" name=""/>
        <dsp:cNvSpPr/>
      </dsp:nvSpPr>
      <dsp:spPr>
        <a:xfrm>
          <a:off x="272436" y="2455960"/>
          <a:ext cx="495339" cy="495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D60223-1C46-4100-9AD3-2D16B3589B40}">
      <dsp:nvSpPr>
        <dsp:cNvPr id="0" name=""/>
        <dsp:cNvSpPr/>
      </dsp:nvSpPr>
      <dsp:spPr>
        <a:xfrm>
          <a:off x="1040213" y="2253321"/>
          <a:ext cx="99325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90000"/>
            </a:lnSpc>
            <a:spcBef>
              <a:spcPct val="0"/>
            </a:spcBef>
            <a:spcAft>
              <a:spcPct val="35000"/>
            </a:spcAft>
            <a:buNone/>
          </a:pPr>
          <a:r>
            <a:rPr lang="en-GB" sz="2200" kern="1200"/>
            <a:t>Board is adequately resourced in terms of members and length of office.</a:t>
          </a:r>
          <a:endParaRPr lang="en-US" sz="2200" kern="1200"/>
        </a:p>
      </dsp:txBody>
      <dsp:txXfrm>
        <a:off x="1040213" y="2253321"/>
        <a:ext cx="9932586" cy="900617"/>
      </dsp:txXfrm>
    </dsp:sp>
    <dsp:sp modelId="{B5576006-8D23-4ACA-9E7F-83E9158A84E8}">
      <dsp:nvSpPr>
        <dsp:cNvPr id="0" name=""/>
        <dsp:cNvSpPr/>
      </dsp:nvSpPr>
      <dsp:spPr>
        <a:xfrm>
          <a:off x="0" y="3379093"/>
          <a:ext cx="10972800" cy="900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10661-10ED-41E2-99BD-904BF279FBCF}">
      <dsp:nvSpPr>
        <dsp:cNvPr id="0" name=""/>
        <dsp:cNvSpPr/>
      </dsp:nvSpPr>
      <dsp:spPr>
        <a:xfrm>
          <a:off x="272436" y="3581732"/>
          <a:ext cx="495339" cy="495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4A912F-6C6F-4D7D-ABB3-21E9E861B46F}">
      <dsp:nvSpPr>
        <dsp:cNvPr id="0" name=""/>
        <dsp:cNvSpPr/>
      </dsp:nvSpPr>
      <dsp:spPr>
        <a:xfrm>
          <a:off x="1040213" y="3379093"/>
          <a:ext cx="99325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90000"/>
            </a:lnSpc>
            <a:spcBef>
              <a:spcPct val="0"/>
            </a:spcBef>
            <a:spcAft>
              <a:spcPct val="35000"/>
            </a:spcAft>
            <a:buNone/>
          </a:pPr>
          <a:r>
            <a:rPr lang="en-GB" sz="2200" kern="1200"/>
            <a:t>The LGA to provide appropriate advice, guidance, and training to assist the LPB in fulfilling their role.</a:t>
          </a:r>
          <a:endParaRPr lang="en-US" sz="2200" kern="1200"/>
        </a:p>
      </dsp:txBody>
      <dsp:txXfrm>
        <a:off x="1040213" y="3379093"/>
        <a:ext cx="9932586" cy="900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16D8-F669-4A5E-8F47-FAB5BD702AF8}">
      <dsp:nvSpPr>
        <dsp:cNvPr id="0" name=""/>
        <dsp:cNvSpPr/>
      </dsp:nvSpPr>
      <dsp:spPr>
        <a:xfrm>
          <a:off x="1974055" y="0"/>
          <a:ext cx="4281488" cy="4281488"/>
        </a:xfrm>
        <a:prstGeom prst="quadArrow">
          <a:avLst>
            <a:gd name="adj1" fmla="val 2000"/>
            <a:gd name="adj2" fmla="val 4000"/>
            <a:gd name="adj3" fmla="val 5000"/>
          </a:avLst>
        </a:prstGeom>
        <a:solidFill>
          <a:srgbClr val="CC00CC"/>
        </a:solidFill>
        <a:ln>
          <a:noFill/>
        </a:ln>
        <a:effectLst/>
      </dsp:spPr>
      <dsp:style>
        <a:lnRef idx="0">
          <a:scrgbClr r="0" g="0" b="0"/>
        </a:lnRef>
        <a:fillRef idx="1">
          <a:scrgbClr r="0" g="0" b="0"/>
        </a:fillRef>
        <a:effectRef idx="0">
          <a:scrgbClr r="0" g="0" b="0"/>
        </a:effectRef>
        <a:fontRef idx="minor"/>
      </dsp:style>
    </dsp:sp>
    <dsp:sp modelId="{8E48EC97-6EEA-480B-A212-CD9D9AAF8789}">
      <dsp:nvSpPr>
        <dsp:cNvPr id="0" name=""/>
        <dsp:cNvSpPr/>
      </dsp:nvSpPr>
      <dsp:spPr>
        <a:xfrm>
          <a:off x="2252352" y="278296"/>
          <a:ext cx="1712595" cy="1712595"/>
        </a:xfrm>
        <a:prstGeom prst="roundRect">
          <a:avLst/>
        </a:prstGeom>
        <a:solidFill>
          <a:srgbClr val="80008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Supporters Club </a:t>
          </a:r>
        </a:p>
        <a:p>
          <a:pPr marL="0" lvl="0" indent="0" algn="ctr" defTabSz="711200">
            <a:lnSpc>
              <a:spcPct val="90000"/>
            </a:lnSpc>
            <a:spcBef>
              <a:spcPct val="0"/>
            </a:spcBef>
            <a:spcAft>
              <a:spcPct val="35000"/>
            </a:spcAft>
            <a:buNone/>
          </a:pPr>
          <a:r>
            <a:rPr lang="en-GB" sz="1600" kern="1200" dirty="0"/>
            <a:t>“We’re here to support the scheme manager”</a:t>
          </a:r>
        </a:p>
      </dsp:txBody>
      <dsp:txXfrm>
        <a:off x="2335954" y="361898"/>
        <a:ext cx="1545391" cy="1545391"/>
      </dsp:txXfrm>
    </dsp:sp>
    <dsp:sp modelId="{761226F0-332C-42D6-9E0C-7CDDBA5BA702}">
      <dsp:nvSpPr>
        <dsp:cNvPr id="0" name=""/>
        <dsp:cNvSpPr/>
      </dsp:nvSpPr>
      <dsp:spPr>
        <a:xfrm>
          <a:off x="4264652" y="278296"/>
          <a:ext cx="1712595" cy="1712595"/>
        </a:xfrm>
        <a:prstGeom prst="roundRect">
          <a:avLst/>
        </a:prstGeom>
        <a:solidFill>
          <a:srgbClr val="80008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Partners or critical friends </a:t>
          </a:r>
        </a:p>
        <a:p>
          <a:pPr marL="0" lvl="0" indent="0" algn="ctr" defTabSz="711200">
            <a:lnSpc>
              <a:spcPct val="90000"/>
            </a:lnSpc>
            <a:spcBef>
              <a:spcPct val="0"/>
            </a:spcBef>
            <a:spcAft>
              <a:spcPct val="35000"/>
            </a:spcAft>
            <a:buNone/>
          </a:pPr>
          <a:r>
            <a:rPr lang="en-GB" sz="1600" kern="1200" dirty="0"/>
            <a:t>“We share everything, good or bad”</a:t>
          </a:r>
        </a:p>
      </dsp:txBody>
      <dsp:txXfrm>
        <a:off x="4348254" y="361898"/>
        <a:ext cx="1545391" cy="1545391"/>
      </dsp:txXfrm>
    </dsp:sp>
    <dsp:sp modelId="{B6F861AB-27C2-4B6F-952B-3FB09DBEF31D}">
      <dsp:nvSpPr>
        <dsp:cNvPr id="0" name=""/>
        <dsp:cNvSpPr/>
      </dsp:nvSpPr>
      <dsp:spPr>
        <a:xfrm>
          <a:off x="2252352" y="2290596"/>
          <a:ext cx="1712595" cy="1712595"/>
        </a:xfrm>
        <a:prstGeom prst="roundRect">
          <a:avLst/>
        </a:prstGeom>
        <a:solidFill>
          <a:srgbClr val="80008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Abdicators </a:t>
          </a:r>
        </a:p>
        <a:p>
          <a:pPr marL="0" lvl="0" indent="0" algn="ctr" defTabSz="711200">
            <a:lnSpc>
              <a:spcPct val="90000"/>
            </a:lnSpc>
            <a:spcBef>
              <a:spcPct val="0"/>
            </a:spcBef>
            <a:spcAft>
              <a:spcPct val="35000"/>
            </a:spcAft>
            <a:buNone/>
          </a:pPr>
          <a:r>
            <a:rPr lang="en-GB" sz="1600" kern="1200" dirty="0"/>
            <a:t>“We leave it to the professionals”</a:t>
          </a:r>
        </a:p>
      </dsp:txBody>
      <dsp:txXfrm>
        <a:off x="2335954" y="2374198"/>
        <a:ext cx="1545391" cy="1545391"/>
      </dsp:txXfrm>
    </dsp:sp>
    <dsp:sp modelId="{073C37C3-F1A9-49B5-A7DF-2FAAEC41AAF1}">
      <dsp:nvSpPr>
        <dsp:cNvPr id="0" name=""/>
        <dsp:cNvSpPr/>
      </dsp:nvSpPr>
      <dsp:spPr>
        <a:xfrm>
          <a:off x="4264652" y="2290596"/>
          <a:ext cx="1712595" cy="1712595"/>
        </a:xfrm>
        <a:prstGeom prst="roundRect">
          <a:avLst/>
        </a:prstGeom>
        <a:solidFill>
          <a:srgbClr val="80008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Adversaries</a:t>
          </a:r>
        </a:p>
        <a:p>
          <a:pPr marL="0" lvl="0" indent="0" algn="ctr" defTabSz="711200">
            <a:lnSpc>
              <a:spcPct val="90000"/>
            </a:lnSpc>
            <a:spcBef>
              <a:spcPct val="0"/>
            </a:spcBef>
            <a:spcAft>
              <a:spcPct val="35000"/>
            </a:spcAft>
            <a:buNone/>
          </a:pPr>
          <a:r>
            <a:rPr lang="en-GB" sz="1600" kern="1200" dirty="0"/>
            <a:t>“We keep a very close eye on the staff”</a:t>
          </a:r>
        </a:p>
      </dsp:txBody>
      <dsp:txXfrm>
        <a:off x="4348254" y="2374198"/>
        <a:ext cx="1545391" cy="15453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40100-16CC-489F-B6B7-9A673FC9ECAF}">
      <dsp:nvSpPr>
        <dsp:cNvPr id="0" name=""/>
        <dsp:cNvSpPr/>
      </dsp:nvSpPr>
      <dsp:spPr>
        <a:xfrm>
          <a:off x="3468848" y="1605"/>
          <a:ext cx="1291902" cy="1291902"/>
        </a:xfrm>
        <a:prstGeom prst="ellipse">
          <a:avLst/>
        </a:prstGeom>
        <a:solidFill>
          <a:srgbClr val="800080"/>
        </a:solidFill>
        <a:ln w="25400" cap="flat" cmpd="sng" algn="ctr">
          <a:solidFill>
            <a:schemeClr val="lt1">
              <a:hueOff val="0"/>
              <a:satOff val="0"/>
              <a:lumOff val="0"/>
              <a:alphaOff val="0"/>
            </a:schemeClr>
          </a:solidFill>
          <a:prstDash val="solid"/>
        </a:ln>
        <a:effectLst/>
        <a:scene3d>
          <a:camera prst="orthographicFront"/>
          <a:lightRig rig="threePt" dir="t"/>
        </a:scene3d>
        <a:sp3d extrusionH="25400">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Support</a:t>
          </a:r>
          <a:endParaRPr lang="en-GB" sz="1800" kern="1200" dirty="0">
            <a:solidFill>
              <a:schemeClr val="bg1"/>
            </a:solidFill>
          </a:endParaRPr>
        </a:p>
      </dsp:txBody>
      <dsp:txXfrm>
        <a:off x="3658043" y="190800"/>
        <a:ext cx="913512" cy="913512"/>
      </dsp:txXfrm>
    </dsp:sp>
    <dsp:sp modelId="{8064B1BB-DE12-459A-8D34-0B5B9422CF9E}">
      <dsp:nvSpPr>
        <dsp:cNvPr id="0" name=""/>
        <dsp:cNvSpPr/>
      </dsp:nvSpPr>
      <dsp:spPr>
        <a:xfrm rot="2160000">
          <a:off x="4720020" y="994175"/>
          <a:ext cx="343843" cy="436017"/>
        </a:xfrm>
        <a:prstGeom prst="rightArrow">
          <a:avLst>
            <a:gd name="adj1" fmla="val 60000"/>
            <a:gd name="adj2" fmla="val 50000"/>
          </a:avLst>
        </a:prstGeom>
        <a:solidFill>
          <a:srgbClr val="800080">
            <a:alpha val="1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729870" y="1051062"/>
        <a:ext cx="240690" cy="261611"/>
      </dsp:txXfrm>
    </dsp:sp>
    <dsp:sp modelId="{F326E397-066D-4F90-9B42-F7EF2A943F7B}">
      <dsp:nvSpPr>
        <dsp:cNvPr id="0" name=""/>
        <dsp:cNvSpPr/>
      </dsp:nvSpPr>
      <dsp:spPr>
        <a:xfrm>
          <a:off x="5038878" y="1142299"/>
          <a:ext cx="1291902" cy="1291902"/>
        </a:xfrm>
        <a:prstGeom prst="ellipse">
          <a:avLst/>
        </a:prstGeom>
        <a:solidFill>
          <a:srgbClr val="800080"/>
        </a:solidFill>
        <a:ln w="25400" cap="flat" cmpd="sng" algn="ctr">
          <a:solidFill>
            <a:schemeClr val="lt1">
              <a:hueOff val="0"/>
              <a:satOff val="0"/>
              <a:lumOff val="0"/>
              <a:alphaOff val="0"/>
            </a:schemeClr>
          </a:solidFill>
          <a:prstDash val="solid"/>
        </a:ln>
        <a:effectLst>
          <a:glow rad="63500">
            <a:srgbClr val="DFC9EF">
              <a:alpha val="40000"/>
            </a:srgbClr>
          </a:glow>
        </a:effectLst>
        <a:scene3d>
          <a:camera prst="orthographicFront"/>
          <a:lightRig rig="threePt" dir="t"/>
        </a:scene3d>
        <a:sp3d extrusionH="12700">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Stewardship</a:t>
          </a:r>
          <a:endParaRPr lang="en-GB" sz="1800" kern="1200" dirty="0">
            <a:solidFill>
              <a:schemeClr val="bg1"/>
            </a:solidFill>
          </a:endParaRPr>
        </a:p>
      </dsp:txBody>
      <dsp:txXfrm>
        <a:off x="5228073" y="1331494"/>
        <a:ext cx="913512" cy="913512"/>
      </dsp:txXfrm>
    </dsp:sp>
    <dsp:sp modelId="{12C1061A-EEA2-4299-8D82-49B990FCE5F0}">
      <dsp:nvSpPr>
        <dsp:cNvPr id="0" name=""/>
        <dsp:cNvSpPr/>
      </dsp:nvSpPr>
      <dsp:spPr>
        <a:xfrm rot="6480000">
          <a:off x="5216066" y="2483827"/>
          <a:ext cx="343843" cy="436017"/>
        </a:xfrm>
        <a:prstGeom prst="rightArrow">
          <a:avLst>
            <a:gd name="adj1" fmla="val 60000"/>
            <a:gd name="adj2" fmla="val 50000"/>
          </a:avLst>
        </a:prstGeom>
        <a:solidFill>
          <a:srgbClr val="800080">
            <a:alpha val="1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5283581" y="2521978"/>
        <a:ext cx="240690" cy="261611"/>
      </dsp:txXfrm>
    </dsp:sp>
    <dsp:sp modelId="{EDF149BE-6628-40F2-9E69-ACC44B132664}">
      <dsp:nvSpPr>
        <dsp:cNvPr id="0" name=""/>
        <dsp:cNvSpPr/>
      </dsp:nvSpPr>
      <dsp:spPr>
        <a:xfrm>
          <a:off x="4439180" y="2987979"/>
          <a:ext cx="1291902" cy="1291902"/>
        </a:xfrm>
        <a:prstGeom prst="ellipse">
          <a:avLst/>
        </a:prstGeom>
        <a:solidFill>
          <a:srgbClr val="800080"/>
        </a:solidFill>
        <a:ln w="25400" cap="flat" cmpd="sng" algn="ctr">
          <a:solidFill>
            <a:schemeClr val="lt1">
              <a:hueOff val="0"/>
              <a:satOff val="0"/>
              <a:lumOff val="0"/>
              <a:alphaOff val="0"/>
            </a:schemeClr>
          </a:solidFill>
          <a:prstDash val="solid"/>
        </a:ln>
        <a:effectLst>
          <a:glow rad="63500">
            <a:srgbClr val="DFC9EF">
              <a:alpha val="40000"/>
            </a:srgbClr>
          </a:glow>
        </a:effectLst>
        <a:scene3d>
          <a:camera prst="orthographicFront"/>
          <a:lightRig rig="threePt" dir="t"/>
        </a:scene3d>
        <a:sp3d extrusionH="12700">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Strategy</a:t>
          </a:r>
          <a:endParaRPr lang="en-GB" sz="1800" kern="1200" dirty="0">
            <a:solidFill>
              <a:schemeClr val="bg1"/>
            </a:solidFill>
          </a:endParaRPr>
        </a:p>
      </dsp:txBody>
      <dsp:txXfrm>
        <a:off x="4628375" y="3177174"/>
        <a:ext cx="913512" cy="913512"/>
      </dsp:txXfrm>
    </dsp:sp>
    <dsp:sp modelId="{08CE01A1-E2EF-45C5-9468-32A012FA8DDC}">
      <dsp:nvSpPr>
        <dsp:cNvPr id="0" name=""/>
        <dsp:cNvSpPr/>
      </dsp:nvSpPr>
      <dsp:spPr>
        <a:xfrm rot="10800000">
          <a:off x="3952609" y="3415922"/>
          <a:ext cx="343843" cy="436017"/>
        </a:xfrm>
        <a:prstGeom prst="rightArrow">
          <a:avLst>
            <a:gd name="adj1" fmla="val 60000"/>
            <a:gd name="adj2" fmla="val 50000"/>
          </a:avLst>
        </a:prstGeom>
        <a:solidFill>
          <a:srgbClr val="800080">
            <a:alpha val="1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4055762" y="3503125"/>
        <a:ext cx="240690" cy="261611"/>
      </dsp:txXfrm>
    </dsp:sp>
    <dsp:sp modelId="{27BECDD4-9D31-4FA4-A7EC-AB78A21C6395}">
      <dsp:nvSpPr>
        <dsp:cNvPr id="0" name=""/>
        <dsp:cNvSpPr/>
      </dsp:nvSpPr>
      <dsp:spPr>
        <a:xfrm>
          <a:off x="2498516" y="2987979"/>
          <a:ext cx="1291902" cy="1291902"/>
        </a:xfrm>
        <a:prstGeom prst="ellipse">
          <a:avLst/>
        </a:prstGeom>
        <a:solidFill>
          <a:srgbClr val="800080"/>
        </a:solidFill>
        <a:ln w="25400" cap="flat" cmpd="sng" algn="ctr">
          <a:solidFill>
            <a:schemeClr val="lt1">
              <a:hueOff val="0"/>
              <a:satOff val="0"/>
              <a:lumOff val="0"/>
              <a:alphaOff val="0"/>
            </a:schemeClr>
          </a:solidFill>
          <a:prstDash val="solid"/>
        </a:ln>
        <a:effectLst>
          <a:glow rad="63500">
            <a:schemeClr val="accent2">
              <a:satMod val="175000"/>
              <a:alpha val="40000"/>
            </a:schemeClr>
          </a:glow>
        </a:effectLst>
        <a:scene3d>
          <a:camera prst="orthographicFront"/>
          <a:lightRig rig="threePt" dir="t"/>
        </a:scene3d>
        <a:sp3d extrusionH="12700">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Stretch</a:t>
          </a:r>
          <a:endParaRPr lang="en-GB" sz="1800" kern="1200" dirty="0">
            <a:solidFill>
              <a:schemeClr val="bg1"/>
            </a:solidFill>
          </a:endParaRPr>
        </a:p>
      </dsp:txBody>
      <dsp:txXfrm>
        <a:off x="2687711" y="3177174"/>
        <a:ext cx="913512" cy="913512"/>
      </dsp:txXfrm>
    </dsp:sp>
    <dsp:sp modelId="{86D868DE-E24B-4BCA-8FB7-5DD77C863599}">
      <dsp:nvSpPr>
        <dsp:cNvPr id="0" name=""/>
        <dsp:cNvSpPr/>
      </dsp:nvSpPr>
      <dsp:spPr>
        <a:xfrm rot="15120000">
          <a:off x="2675704" y="2502337"/>
          <a:ext cx="343843" cy="436017"/>
        </a:xfrm>
        <a:prstGeom prst="rightArrow">
          <a:avLst>
            <a:gd name="adj1" fmla="val 60000"/>
            <a:gd name="adj2" fmla="val 50000"/>
          </a:avLst>
        </a:prstGeom>
        <a:solidFill>
          <a:srgbClr val="800080">
            <a:alpha val="1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743219" y="2638592"/>
        <a:ext cx="240690" cy="261611"/>
      </dsp:txXfrm>
    </dsp:sp>
    <dsp:sp modelId="{FE9EC277-6E96-48B6-A24A-BAB6CAC1834E}">
      <dsp:nvSpPr>
        <dsp:cNvPr id="0" name=""/>
        <dsp:cNvSpPr/>
      </dsp:nvSpPr>
      <dsp:spPr>
        <a:xfrm>
          <a:off x="1898818" y="1142299"/>
          <a:ext cx="1291902" cy="1291902"/>
        </a:xfrm>
        <a:prstGeom prst="ellipse">
          <a:avLst/>
        </a:prstGeom>
        <a:solidFill>
          <a:srgbClr val="800080"/>
        </a:solidFill>
        <a:ln w="25400" cap="flat" cmpd="sng" algn="ctr">
          <a:solidFill>
            <a:schemeClr val="lt1">
              <a:hueOff val="0"/>
              <a:satOff val="0"/>
              <a:lumOff val="0"/>
              <a:alphaOff val="0"/>
            </a:schemeClr>
          </a:solidFill>
          <a:prstDash val="solid"/>
        </a:ln>
        <a:effectLst>
          <a:glow rad="63500">
            <a:srgbClr val="DFC9EF">
              <a:alpha val="40000"/>
            </a:srgbClr>
          </a:glow>
        </a:effectLst>
        <a:scene3d>
          <a:camera prst="orthographicFront"/>
          <a:lightRig rig="threePt" dir="t"/>
        </a:scene3d>
        <a:sp3d extrusionH="12700">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Scrutiny</a:t>
          </a:r>
          <a:endParaRPr lang="en-GB" sz="1800" kern="1200" dirty="0">
            <a:solidFill>
              <a:schemeClr val="bg1"/>
            </a:solidFill>
          </a:endParaRPr>
        </a:p>
      </dsp:txBody>
      <dsp:txXfrm>
        <a:off x="2088013" y="1331494"/>
        <a:ext cx="913512" cy="913512"/>
      </dsp:txXfrm>
    </dsp:sp>
    <dsp:sp modelId="{B57AAF25-5E7A-4853-8013-9AC9AD45E74C}">
      <dsp:nvSpPr>
        <dsp:cNvPr id="0" name=""/>
        <dsp:cNvSpPr/>
      </dsp:nvSpPr>
      <dsp:spPr>
        <a:xfrm rot="19440000">
          <a:off x="3149990" y="1005615"/>
          <a:ext cx="343843" cy="436017"/>
        </a:xfrm>
        <a:prstGeom prst="rightArrow">
          <a:avLst>
            <a:gd name="adj1" fmla="val 60000"/>
            <a:gd name="adj2" fmla="val 50000"/>
          </a:avLst>
        </a:prstGeom>
        <a:solidFill>
          <a:srgbClr val="800080">
            <a:alpha val="1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159840" y="1123134"/>
        <a:ext cx="240690" cy="2616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FA26C-740A-484B-99F4-589E0C7210F2}">
      <dsp:nvSpPr>
        <dsp:cNvPr id="0" name=""/>
        <dsp:cNvSpPr/>
      </dsp:nvSpPr>
      <dsp:spPr>
        <a:xfrm>
          <a:off x="0" y="645196"/>
          <a:ext cx="5392616" cy="323556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243" tIns="277369" rIns="264243" bIns="277369" numCol="1" spcCol="1270" anchor="t" anchorCtr="0">
          <a:noAutofit/>
        </a:bodyPr>
        <a:lstStyle/>
        <a:p>
          <a:pPr marL="0" lvl="0" indent="0" algn="l" defTabSz="1155700">
            <a:lnSpc>
              <a:spcPct val="90000"/>
            </a:lnSpc>
            <a:spcBef>
              <a:spcPct val="0"/>
            </a:spcBef>
            <a:spcAft>
              <a:spcPct val="35000"/>
            </a:spcAft>
            <a:buNone/>
          </a:pPr>
          <a:r>
            <a:rPr lang="en-GB" sz="2600" kern="1200" dirty="0"/>
            <a:t>Six core principles</a:t>
          </a:r>
          <a:endParaRPr lang="en-US" sz="2600" kern="1200" dirty="0"/>
        </a:p>
        <a:p>
          <a:pPr marL="228600" lvl="1" indent="-228600" algn="l" defTabSz="889000">
            <a:lnSpc>
              <a:spcPct val="90000"/>
            </a:lnSpc>
            <a:spcBef>
              <a:spcPct val="0"/>
            </a:spcBef>
            <a:spcAft>
              <a:spcPct val="15000"/>
            </a:spcAft>
            <a:buChar char="•"/>
          </a:pPr>
          <a:r>
            <a:rPr lang="en-GB" sz="2000" b="0" kern="1200"/>
            <a:t>Assess and mitigate your risks</a:t>
          </a:r>
          <a:endParaRPr lang="en-US" sz="2000" kern="1200"/>
        </a:p>
        <a:p>
          <a:pPr marL="228600" lvl="1" indent="-228600" algn="l" defTabSz="889000">
            <a:lnSpc>
              <a:spcPct val="90000"/>
            </a:lnSpc>
            <a:spcBef>
              <a:spcPct val="0"/>
            </a:spcBef>
            <a:spcAft>
              <a:spcPct val="15000"/>
            </a:spcAft>
            <a:buChar char="•"/>
          </a:pPr>
          <a:r>
            <a:rPr lang="en-GB" sz="2000" b="0" kern="1200"/>
            <a:t>Encourage knowledge and skills</a:t>
          </a:r>
          <a:endParaRPr lang="en-US" sz="2000" kern="1200"/>
        </a:p>
        <a:p>
          <a:pPr marL="228600" lvl="1" indent="-228600" algn="l" defTabSz="889000">
            <a:lnSpc>
              <a:spcPct val="90000"/>
            </a:lnSpc>
            <a:spcBef>
              <a:spcPct val="0"/>
            </a:spcBef>
            <a:spcAft>
              <a:spcPct val="15000"/>
            </a:spcAft>
            <a:buChar char="•"/>
          </a:pPr>
          <a:r>
            <a:rPr lang="en-GB" sz="2000" b="0" kern="1200"/>
            <a:t>Know your data</a:t>
          </a:r>
          <a:endParaRPr lang="en-US" sz="2000" kern="1200"/>
        </a:p>
        <a:p>
          <a:pPr marL="228600" lvl="1" indent="-228600" algn="l" defTabSz="889000">
            <a:lnSpc>
              <a:spcPct val="90000"/>
            </a:lnSpc>
            <a:spcBef>
              <a:spcPct val="0"/>
            </a:spcBef>
            <a:spcAft>
              <a:spcPct val="15000"/>
            </a:spcAft>
            <a:buChar char="•"/>
          </a:pPr>
          <a:r>
            <a:rPr lang="en-GB" sz="2000" b="0" kern="1200"/>
            <a:t>Collect the right money at the right time</a:t>
          </a:r>
          <a:endParaRPr lang="en-US" sz="2000" kern="1200"/>
        </a:p>
        <a:p>
          <a:pPr marL="228600" lvl="1" indent="-228600" algn="l" defTabSz="889000">
            <a:lnSpc>
              <a:spcPct val="90000"/>
            </a:lnSpc>
            <a:spcBef>
              <a:spcPct val="0"/>
            </a:spcBef>
            <a:spcAft>
              <a:spcPct val="15000"/>
            </a:spcAft>
            <a:buChar char="•"/>
          </a:pPr>
          <a:r>
            <a:rPr lang="en-GB" sz="2000" b="0" kern="1200"/>
            <a:t>Record and report when something goes wrong</a:t>
          </a:r>
          <a:endParaRPr lang="en-US" sz="2000" kern="1200"/>
        </a:p>
        <a:p>
          <a:pPr marL="228600" lvl="1" indent="-228600" algn="l" defTabSz="889000">
            <a:lnSpc>
              <a:spcPct val="90000"/>
            </a:lnSpc>
            <a:spcBef>
              <a:spcPct val="0"/>
            </a:spcBef>
            <a:spcAft>
              <a:spcPct val="15000"/>
            </a:spcAft>
            <a:buChar char="•"/>
          </a:pPr>
          <a:r>
            <a:rPr lang="en-GB" sz="2000" b="0" kern="1200"/>
            <a:t>Act without conflict</a:t>
          </a:r>
          <a:endParaRPr lang="en-US" sz="2000" kern="1200"/>
        </a:p>
      </dsp:txBody>
      <dsp:txXfrm>
        <a:off x="0" y="645196"/>
        <a:ext cx="5392616" cy="32355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1DBCE-58B8-4F38-A788-BDD0162543E3}">
      <dsp:nvSpPr>
        <dsp:cNvPr id="0" name=""/>
        <dsp:cNvSpPr/>
      </dsp:nvSpPr>
      <dsp:spPr>
        <a:xfrm>
          <a:off x="0" y="359031"/>
          <a:ext cx="5388708" cy="323322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051" tIns="277168" rIns="264051" bIns="277168" numCol="1" spcCol="1270" anchor="t" anchorCtr="0">
          <a:noAutofit/>
        </a:bodyPr>
        <a:lstStyle/>
        <a:p>
          <a:pPr marL="0" lvl="0" indent="0" algn="l" defTabSz="1155700">
            <a:lnSpc>
              <a:spcPct val="90000"/>
            </a:lnSpc>
            <a:spcBef>
              <a:spcPct val="0"/>
            </a:spcBef>
            <a:spcAft>
              <a:spcPct val="35000"/>
            </a:spcAft>
            <a:buNone/>
          </a:pPr>
          <a:r>
            <a:rPr lang="en-GB" sz="2600" kern="1200" dirty="0"/>
            <a:t>Six core principles</a:t>
          </a:r>
          <a:endParaRPr lang="en-US" sz="2600" kern="1200" dirty="0"/>
        </a:p>
        <a:p>
          <a:pPr marL="228600" lvl="1" indent="-228600" algn="l" defTabSz="889000">
            <a:lnSpc>
              <a:spcPct val="90000"/>
            </a:lnSpc>
            <a:spcBef>
              <a:spcPct val="0"/>
            </a:spcBef>
            <a:spcAft>
              <a:spcPct val="15000"/>
            </a:spcAft>
            <a:buChar char="•"/>
          </a:pPr>
          <a:r>
            <a:rPr lang="en-GB" sz="2000" b="0" kern="1200"/>
            <a:t>Assess and mitigate your risks</a:t>
          </a:r>
          <a:endParaRPr lang="en-US" sz="2000" kern="1200"/>
        </a:p>
        <a:p>
          <a:pPr marL="228600" lvl="1" indent="-228600" algn="l" defTabSz="889000">
            <a:lnSpc>
              <a:spcPct val="90000"/>
            </a:lnSpc>
            <a:spcBef>
              <a:spcPct val="0"/>
            </a:spcBef>
            <a:spcAft>
              <a:spcPct val="15000"/>
            </a:spcAft>
            <a:buChar char="•"/>
          </a:pPr>
          <a:r>
            <a:rPr lang="en-GB" sz="2000" b="0" kern="1200"/>
            <a:t>Encourage knowledge and skills</a:t>
          </a:r>
          <a:endParaRPr lang="en-US" sz="2000" kern="1200"/>
        </a:p>
        <a:p>
          <a:pPr marL="228600" lvl="1" indent="-228600" algn="l" defTabSz="889000">
            <a:lnSpc>
              <a:spcPct val="90000"/>
            </a:lnSpc>
            <a:spcBef>
              <a:spcPct val="0"/>
            </a:spcBef>
            <a:spcAft>
              <a:spcPct val="15000"/>
            </a:spcAft>
            <a:buChar char="•"/>
          </a:pPr>
          <a:r>
            <a:rPr lang="en-GB" sz="2000" b="0" kern="1200" dirty="0"/>
            <a:t>Know your data</a:t>
          </a:r>
          <a:endParaRPr lang="en-US" sz="2000" kern="1200" dirty="0"/>
        </a:p>
        <a:p>
          <a:pPr marL="228600" lvl="1" indent="-228600" algn="l" defTabSz="889000">
            <a:lnSpc>
              <a:spcPct val="90000"/>
            </a:lnSpc>
            <a:spcBef>
              <a:spcPct val="0"/>
            </a:spcBef>
            <a:spcAft>
              <a:spcPct val="15000"/>
            </a:spcAft>
            <a:buChar char="•"/>
          </a:pPr>
          <a:r>
            <a:rPr lang="en-GB" sz="2000" b="0" kern="1200"/>
            <a:t>Collect the right money at the right time</a:t>
          </a:r>
          <a:endParaRPr lang="en-US" sz="2000" kern="1200"/>
        </a:p>
        <a:p>
          <a:pPr marL="228600" lvl="1" indent="-228600" algn="l" defTabSz="889000">
            <a:lnSpc>
              <a:spcPct val="90000"/>
            </a:lnSpc>
            <a:spcBef>
              <a:spcPct val="0"/>
            </a:spcBef>
            <a:spcAft>
              <a:spcPct val="15000"/>
            </a:spcAft>
            <a:buChar char="•"/>
          </a:pPr>
          <a:r>
            <a:rPr lang="en-GB" sz="2000" b="0" kern="1200"/>
            <a:t>Record and report when something goes wrong</a:t>
          </a:r>
          <a:endParaRPr lang="en-US" sz="2000" kern="1200"/>
        </a:p>
        <a:p>
          <a:pPr marL="228600" lvl="1" indent="-228600" algn="l" defTabSz="889000">
            <a:lnSpc>
              <a:spcPct val="90000"/>
            </a:lnSpc>
            <a:spcBef>
              <a:spcPct val="0"/>
            </a:spcBef>
            <a:spcAft>
              <a:spcPct val="15000"/>
            </a:spcAft>
            <a:buChar char="•"/>
          </a:pPr>
          <a:r>
            <a:rPr lang="en-GB" sz="2000" b="0" kern="1200"/>
            <a:t>Act without conflict</a:t>
          </a:r>
          <a:endParaRPr lang="en-US" sz="2000" kern="1200"/>
        </a:p>
      </dsp:txBody>
      <dsp:txXfrm>
        <a:off x="0" y="359031"/>
        <a:ext cx="5388708" cy="3233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1DBCE-58B8-4F38-A788-BDD0162543E3}">
      <dsp:nvSpPr>
        <dsp:cNvPr id="0" name=""/>
        <dsp:cNvSpPr/>
      </dsp:nvSpPr>
      <dsp:spPr>
        <a:xfrm>
          <a:off x="0" y="359031"/>
          <a:ext cx="5388708" cy="323322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051" tIns="277168" rIns="264051" bIns="277168" numCol="1" spcCol="1270" anchor="t" anchorCtr="0">
          <a:noAutofit/>
        </a:bodyPr>
        <a:lstStyle/>
        <a:p>
          <a:pPr marL="0" lvl="0" indent="0" algn="l" defTabSz="1155700">
            <a:lnSpc>
              <a:spcPct val="90000"/>
            </a:lnSpc>
            <a:spcBef>
              <a:spcPct val="0"/>
            </a:spcBef>
            <a:spcAft>
              <a:spcPct val="35000"/>
            </a:spcAft>
            <a:buNone/>
          </a:pPr>
          <a:r>
            <a:rPr lang="en-GB" sz="2600" kern="1200" dirty="0"/>
            <a:t>Six core principles</a:t>
          </a:r>
          <a:endParaRPr lang="en-US" sz="2600" kern="1200" dirty="0"/>
        </a:p>
        <a:p>
          <a:pPr marL="228600" lvl="1" indent="-228600" algn="l" defTabSz="889000">
            <a:lnSpc>
              <a:spcPct val="90000"/>
            </a:lnSpc>
            <a:spcBef>
              <a:spcPct val="0"/>
            </a:spcBef>
            <a:spcAft>
              <a:spcPct val="15000"/>
            </a:spcAft>
            <a:buChar char="•"/>
          </a:pPr>
          <a:r>
            <a:rPr lang="en-GB" sz="2000" b="0" kern="1200"/>
            <a:t>Assess and mitigate your risks</a:t>
          </a:r>
          <a:endParaRPr lang="en-US" sz="2000" kern="1200"/>
        </a:p>
        <a:p>
          <a:pPr marL="228600" lvl="1" indent="-228600" algn="l" defTabSz="889000">
            <a:lnSpc>
              <a:spcPct val="90000"/>
            </a:lnSpc>
            <a:spcBef>
              <a:spcPct val="0"/>
            </a:spcBef>
            <a:spcAft>
              <a:spcPct val="15000"/>
            </a:spcAft>
            <a:buChar char="•"/>
          </a:pPr>
          <a:r>
            <a:rPr lang="en-GB" sz="2000" b="0" kern="1200"/>
            <a:t>Encourage knowledge and skills</a:t>
          </a:r>
          <a:endParaRPr lang="en-US" sz="2000" kern="1200"/>
        </a:p>
        <a:p>
          <a:pPr marL="228600" lvl="1" indent="-228600" algn="l" defTabSz="889000">
            <a:lnSpc>
              <a:spcPct val="90000"/>
            </a:lnSpc>
            <a:spcBef>
              <a:spcPct val="0"/>
            </a:spcBef>
            <a:spcAft>
              <a:spcPct val="15000"/>
            </a:spcAft>
            <a:buChar char="•"/>
          </a:pPr>
          <a:r>
            <a:rPr lang="en-GB" sz="2000" b="0" kern="1200" dirty="0"/>
            <a:t>Know your data</a:t>
          </a:r>
          <a:endParaRPr lang="en-US" sz="2000" kern="1200" dirty="0"/>
        </a:p>
        <a:p>
          <a:pPr marL="228600" lvl="1" indent="-228600" algn="l" defTabSz="889000">
            <a:lnSpc>
              <a:spcPct val="90000"/>
            </a:lnSpc>
            <a:spcBef>
              <a:spcPct val="0"/>
            </a:spcBef>
            <a:spcAft>
              <a:spcPct val="15000"/>
            </a:spcAft>
            <a:buChar char="•"/>
          </a:pPr>
          <a:r>
            <a:rPr lang="en-GB" sz="2000" b="0" kern="1200"/>
            <a:t>Collect the right money at the right time</a:t>
          </a:r>
          <a:endParaRPr lang="en-US" sz="2000" kern="1200"/>
        </a:p>
        <a:p>
          <a:pPr marL="228600" lvl="1" indent="-228600" algn="l" defTabSz="889000">
            <a:lnSpc>
              <a:spcPct val="90000"/>
            </a:lnSpc>
            <a:spcBef>
              <a:spcPct val="0"/>
            </a:spcBef>
            <a:spcAft>
              <a:spcPct val="15000"/>
            </a:spcAft>
            <a:buChar char="•"/>
          </a:pPr>
          <a:r>
            <a:rPr lang="en-GB" sz="2000" b="0" kern="1200"/>
            <a:t>Record and report when something goes wrong</a:t>
          </a:r>
          <a:endParaRPr lang="en-US" sz="2000" kern="1200"/>
        </a:p>
        <a:p>
          <a:pPr marL="228600" lvl="1" indent="-228600" algn="l" defTabSz="889000">
            <a:lnSpc>
              <a:spcPct val="90000"/>
            </a:lnSpc>
            <a:spcBef>
              <a:spcPct val="0"/>
            </a:spcBef>
            <a:spcAft>
              <a:spcPct val="15000"/>
            </a:spcAft>
            <a:buChar char="•"/>
          </a:pPr>
          <a:r>
            <a:rPr lang="en-GB" sz="2000" b="0" kern="1200"/>
            <a:t>Act without conflict</a:t>
          </a:r>
          <a:endParaRPr lang="en-US" sz="2000" kern="1200"/>
        </a:p>
      </dsp:txBody>
      <dsp:txXfrm>
        <a:off x="0" y="359031"/>
        <a:ext cx="5388708" cy="3233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1DBCE-58B8-4F38-A788-BDD0162543E3}">
      <dsp:nvSpPr>
        <dsp:cNvPr id="0" name=""/>
        <dsp:cNvSpPr/>
      </dsp:nvSpPr>
      <dsp:spPr>
        <a:xfrm>
          <a:off x="0" y="359031"/>
          <a:ext cx="5388708" cy="323322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051" tIns="277168" rIns="264051" bIns="277168" numCol="1" spcCol="1270" anchor="t" anchorCtr="0">
          <a:noAutofit/>
        </a:bodyPr>
        <a:lstStyle/>
        <a:p>
          <a:pPr marL="0" lvl="0" indent="0" algn="l" defTabSz="1155700">
            <a:lnSpc>
              <a:spcPct val="90000"/>
            </a:lnSpc>
            <a:spcBef>
              <a:spcPct val="0"/>
            </a:spcBef>
            <a:spcAft>
              <a:spcPct val="35000"/>
            </a:spcAft>
            <a:buNone/>
          </a:pPr>
          <a:r>
            <a:rPr lang="en-GB" sz="2600" kern="1200" dirty="0"/>
            <a:t>Six core principles</a:t>
          </a:r>
          <a:endParaRPr lang="en-US" sz="2600" kern="1200" dirty="0"/>
        </a:p>
        <a:p>
          <a:pPr marL="228600" lvl="1" indent="-228600" algn="l" defTabSz="889000">
            <a:lnSpc>
              <a:spcPct val="90000"/>
            </a:lnSpc>
            <a:spcBef>
              <a:spcPct val="0"/>
            </a:spcBef>
            <a:spcAft>
              <a:spcPct val="15000"/>
            </a:spcAft>
            <a:buChar char="•"/>
          </a:pPr>
          <a:r>
            <a:rPr lang="en-GB" sz="2000" b="0" kern="1200"/>
            <a:t>Assess and mitigate your risks</a:t>
          </a:r>
          <a:endParaRPr lang="en-US" sz="2000" kern="1200"/>
        </a:p>
        <a:p>
          <a:pPr marL="228600" lvl="1" indent="-228600" algn="l" defTabSz="889000">
            <a:lnSpc>
              <a:spcPct val="90000"/>
            </a:lnSpc>
            <a:spcBef>
              <a:spcPct val="0"/>
            </a:spcBef>
            <a:spcAft>
              <a:spcPct val="15000"/>
            </a:spcAft>
            <a:buChar char="•"/>
          </a:pPr>
          <a:r>
            <a:rPr lang="en-GB" sz="2000" b="0" kern="1200"/>
            <a:t>Encourage knowledge and skills</a:t>
          </a:r>
          <a:endParaRPr lang="en-US" sz="2000" kern="1200"/>
        </a:p>
        <a:p>
          <a:pPr marL="228600" lvl="1" indent="-228600" algn="l" defTabSz="889000">
            <a:lnSpc>
              <a:spcPct val="90000"/>
            </a:lnSpc>
            <a:spcBef>
              <a:spcPct val="0"/>
            </a:spcBef>
            <a:spcAft>
              <a:spcPct val="15000"/>
            </a:spcAft>
            <a:buChar char="•"/>
          </a:pPr>
          <a:r>
            <a:rPr lang="en-GB" sz="2000" b="0" kern="1200" dirty="0"/>
            <a:t>Know your data</a:t>
          </a:r>
          <a:endParaRPr lang="en-US" sz="2000" kern="1200" dirty="0"/>
        </a:p>
        <a:p>
          <a:pPr marL="228600" lvl="1" indent="-228600" algn="l" defTabSz="889000">
            <a:lnSpc>
              <a:spcPct val="90000"/>
            </a:lnSpc>
            <a:spcBef>
              <a:spcPct val="0"/>
            </a:spcBef>
            <a:spcAft>
              <a:spcPct val="15000"/>
            </a:spcAft>
            <a:buChar char="•"/>
          </a:pPr>
          <a:r>
            <a:rPr lang="en-GB" sz="2000" b="0" kern="1200"/>
            <a:t>Collect the right money at the right time</a:t>
          </a:r>
          <a:endParaRPr lang="en-US" sz="2000" kern="1200"/>
        </a:p>
        <a:p>
          <a:pPr marL="228600" lvl="1" indent="-228600" algn="l" defTabSz="889000">
            <a:lnSpc>
              <a:spcPct val="90000"/>
            </a:lnSpc>
            <a:spcBef>
              <a:spcPct val="0"/>
            </a:spcBef>
            <a:spcAft>
              <a:spcPct val="15000"/>
            </a:spcAft>
            <a:buChar char="•"/>
          </a:pPr>
          <a:r>
            <a:rPr lang="en-GB" sz="2000" b="0" kern="1200"/>
            <a:t>Record and report when something goes wrong</a:t>
          </a:r>
          <a:endParaRPr lang="en-US" sz="2000" kern="1200"/>
        </a:p>
        <a:p>
          <a:pPr marL="228600" lvl="1" indent="-228600" algn="l" defTabSz="889000">
            <a:lnSpc>
              <a:spcPct val="90000"/>
            </a:lnSpc>
            <a:spcBef>
              <a:spcPct val="0"/>
            </a:spcBef>
            <a:spcAft>
              <a:spcPct val="15000"/>
            </a:spcAft>
            <a:buChar char="•"/>
          </a:pPr>
          <a:r>
            <a:rPr lang="en-GB" sz="2000" b="0" kern="1200"/>
            <a:t>Act without conflict</a:t>
          </a:r>
          <a:endParaRPr lang="en-US" sz="2000" kern="1200"/>
        </a:p>
      </dsp:txBody>
      <dsp:txXfrm>
        <a:off x="0" y="359031"/>
        <a:ext cx="5388708" cy="32332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D8CB-3ACC-4FD2-945C-DEA956290F35}">
      <dsp:nvSpPr>
        <dsp:cNvPr id="0" name=""/>
        <dsp:cNvSpPr/>
      </dsp:nvSpPr>
      <dsp:spPr>
        <a:xfrm>
          <a:off x="0" y="482"/>
          <a:ext cx="5388708" cy="1128663"/>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87ACD7F6-074D-4F90-BE6F-3AA3AEF6F760}">
      <dsp:nvSpPr>
        <dsp:cNvPr id="0" name=""/>
        <dsp:cNvSpPr/>
      </dsp:nvSpPr>
      <dsp:spPr>
        <a:xfrm>
          <a:off x="341420" y="254431"/>
          <a:ext cx="620765" cy="620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B50B1-830E-460D-B15A-FBF42CF4FAEF}">
      <dsp:nvSpPr>
        <dsp:cNvPr id="0" name=""/>
        <dsp:cNvSpPr/>
      </dsp:nvSpPr>
      <dsp:spPr>
        <a:xfrm>
          <a:off x="1303606" y="482"/>
          <a:ext cx="2424918"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800100">
            <a:lnSpc>
              <a:spcPct val="90000"/>
            </a:lnSpc>
            <a:spcBef>
              <a:spcPct val="0"/>
            </a:spcBef>
            <a:spcAft>
              <a:spcPct val="35000"/>
            </a:spcAft>
            <a:buNone/>
          </a:pPr>
          <a:r>
            <a:rPr lang="en-GB" sz="1800" b="0" kern="1200"/>
            <a:t>Data held securely on software</a:t>
          </a:r>
          <a:endParaRPr lang="en-US" sz="1800" kern="1200"/>
        </a:p>
      </dsp:txBody>
      <dsp:txXfrm>
        <a:off x="1303606" y="482"/>
        <a:ext cx="2424918" cy="1128663"/>
      </dsp:txXfrm>
    </dsp:sp>
    <dsp:sp modelId="{A43DBD67-FCE3-4CF5-8E49-C9D64E6CAFFB}">
      <dsp:nvSpPr>
        <dsp:cNvPr id="0" name=""/>
        <dsp:cNvSpPr/>
      </dsp:nvSpPr>
      <dsp:spPr>
        <a:xfrm>
          <a:off x="3728525" y="482"/>
          <a:ext cx="1660182"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488950">
            <a:lnSpc>
              <a:spcPct val="90000"/>
            </a:lnSpc>
            <a:spcBef>
              <a:spcPct val="0"/>
            </a:spcBef>
            <a:spcAft>
              <a:spcPct val="35000"/>
            </a:spcAft>
            <a:buNone/>
          </a:pPr>
          <a:r>
            <a:rPr lang="en-GB" sz="1100" b="0" kern="1200"/>
            <a:t>Reporting available on expected fields</a:t>
          </a:r>
          <a:endParaRPr lang="en-US" sz="1100" kern="1200"/>
        </a:p>
        <a:p>
          <a:pPr marL="0" lvl="0" indent="0" algn="l" defTabSz="488950">
            <a:lnSpc>
              <a:spcPct val="90000"/>
            </a:lnSpc>
            <a:spcBef>
              <a:spcPct val="0"/>
            </a:spcBef>
            <a:spcAft>
              <a:spcPct val="35000"/>
            </a:spcAft>
            <a:buNone/>
          </a:pPr>
          <a:r>
            <a:rPr lang="en-GB" sz="1100" b="0" kern="1200"/>
            <a:t>Employer data such as retained firefighter employment records</a:t>
          </a:r>
          <a:endParaRPr lang="en-US" sz="1100" kern="1200"/>
        </a:p>
      </dsp:txBody>
      <dsp:txXfrm>
        <a:off x="3728525" y="482"/>
        <a:ext cx="1660182" cy="1128663"/>
      </dsp:txXfrm>
    </dsp:sp>
    <dsp:sp modelId="{0D93564C-2016-4904-B9BF-63E4FBA34C61}">
      <dsp:nvSpPr>
        <dsp:cNvPr id="0" name=""/>
        <dsp:cNvSpPr/>
      </dsp:nvSpPr>
      <dsp:spPr>
        <a:xfrm>
          <a:off x="0" y="1411312"/>
          <a:ext cx="5388708" cy="1128663"/>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7845FA5-CAE7-4BD1-9131-41B294FB46C1}">
      <dsp:nvSpPr>
        <dsp:cNvPr id="0" name=""/>
        <dsp:cNvSpPr/>
      </dsp:nvSpPr>
      <dsp:spPr>
        <a:xfrm>
          <a:off x="341420" y="1665261"/>
          <a:ext cx="620765" cy="620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F6483C-1D33-4924-BE80-812A71D0B0D2}">
      <dsp:nvSpPr>
        <dsp:cNvPr id="0" name=""/>
        <dsp:cNvSpPr/>
      </dsp:nvSpPr>
      <dsp:spPr>
        <a:xfrm>
          <a:off x="1303606" y="1411312"/>
          <a:ext cx="4085101"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800100">
            <a:lnSpc>
              <a:spcPct val="90000"/>
            </a:lnSpc>
            <a:spcBef>
              <a:spcPct val="0"/>
            </a:spcBef>
            <a:spcAft>
              <a:spcPct val="35000"/>
            </a:spcAft>
            <a:buNone/>
          </a:pPr>
          <a:r>
            <a:rPr lang="en-GB" sz="1800" b="0" kern="1200"/>
            <a:t>Data provided on time and accurate to administrators?</a:t>
          </a:r>
          <a:endParaRPr lang="en-US" sz="1800" kern="1200"/>
        </a:p>
      </dsp:txBody>
      <dsp:txXfrm>
        <a:off x="1303606" y="1411312"/>
        <a:ext cx="4085101" cy="1128663"/>
      </dsp:txXfrm>
    </dsp:sp>
    <dsp:sp modelId="{844A90B0-202A-482E-B48C-2DBE0F3D32BD}">
      <dsp:nvSpPr>
        <dsp:cNvPr id="0" name=""/>
        <dsp:cNvSpPr/>
      </dsp:nvSpPr>
      <dsp:spPr>
        <a:xfrm>
          <a:off x="0" y="2822141"/>
          <a:ext cx="5388708" cy="1128663"/>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1BD0C0C-FF00-4C9E-9A04-4DC20A3A02FD}">
      <dsp:nvSpPr>
        <dsp:cNvPr id="0" name=""/>
        <dsp:cNvSpPr/>
      </dsp:nvSpPr>
      <dsp:spPr>
        <a:xfrm>
          <a:off x="341420" y="3076091"/>
          <a:ext cx="620765" cy="620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3A038C-618C-407C-95C5-786B6166C8D5}">
      <dsp:nvSpPr>
        <dsp:cNvPr id="0" name=""/>
        <dsp:cNvSpPr/>
      </dsp:nvSpPr>
      <dsp:spPr>
        <a:xfrm>
          <a:off x="1303606" y="2822141"/>
          <a:ext cx="2424918"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800100">
            <a:lnSpc>
              <a:spcPct val="90000"/>
            </a:lnSpc>
            <a:spcBef>
              <a:spcPct val="0"/>
            </a:spcBef>
            <a:spcAft>
              <a:spcPct val="35000"/>
            </a:spcAft>
            <a:buNone/>
          </a:pPr>
          <a:r>
            <a:rPr lang="en-GB" sz="1800" b="0" kern="1200"/>
            <a:t>Processes to ensure the administrator is aware of entitlement</a:t>
          </a:r>
          <a:endParaRPr lang="en-US" sz="1800" kern="1200"/>
        </a:p>
      </dsp:txBody>
      <dsp:txXfrm>
        <a:off x="1303606" y="2822141"/>
        <a:ext cx="2424918" cy="1128663"/>
      </dsp:txXfrm>
    </dsp:sp>
    <dsp:sp modelId="{C3CE29B2-2840-486B-93AB-D06441B25A6D}">
      <dsp:nvSpPr>
        <dsp:cNvPr id="0" name=""/>
        <dsp:cNvSpPr/>
      </dsp:nvSpPr>
      <dsp:spPr>
        <a:xfrm>
          <a:off x="3728525" y="2822141"/>
          <a:ext cx="1660182"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488950">
            <a:lnSpc>
              <a:spcPct val="90000"/>
            </a:lnSpc>
            <a:spcBef>
              <a:spcPct val="0"/>
            </a:spcBef>
            <a:spcAft>
              <a:spcPct val="35000"/>
            </a:spcAft>
            <a:buNone/>
          </a:pPr>
          <a:r>
            <a:rPr lang="en-GB" sz="1100" b="0" kern="1200"/>
            <a:t>Drop in Pay</a:t>
          </a:r>
          <a:endParaRPr lang="en-US" sz="1100" kern="1200"/>
        </a:p>
        <a:p>
          <a:pPr marL="0" lvl="0" indent="0" algn="l" defTabSz="488950">
            <a:lnSpc>
              <a:spcPct val="90000"/>
            </a:lnSpc>
            <a:spcBef>
              <a:spcPct val="0"/>
            </a:spcBef>
            <a:spcAft>
              <a:spcPct val="35000"/>
            </a:spcAft>
            <a:buNone/>
          </a:pPr>
          <a:r>
            <a:rPr lang="en-GB" sz="1100" b="0" kern="1200"/>
            <a:t>Additional Pension Benefits</a:t>
          </a:r>
          <a:endParaRPr lang="en-US" sz="1100" kern="1200"/>
        </a:p>
      </dsp:txBody>
      <dsp:txXfrm>
        <a:off x="3728525" y="2822141"/>
        <a:ext cx="1660182" cy="11286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0615A-4022-4334-A31F-DB2697BAC1D3}">
      <dsp:nvSpPr>
        <dsp:cNvPr id="0" name=""/>
        <dsp:cNvSpPr/>
      </dsp:nvSpPr>
      <dsp:spPr>
        <a:xfrm>
          <a:off x="832908" y="207132"/>
          <a:ext cx="598007" cy="598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2CB19D-1F60-49A7-AE1F-2D9CCE62E7A2}">
      <dsp:nvSpPr>
        <dsp:cNvPr id="0" name=""/>
        <dsp:cNvSpPr/>
      </dsp:nvSpPr>
      <dsp:spPr>
        <a:xfrm>
          <a:off x="467459" y="1010069"/>
          <a:ext cx="1328906" cy="5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Do your processes work?</a:t>
          </a:r>
          <a:endParaRPr lang="en-US" sz="1100" kern="1200"/>
        </a:p>
      </dsp:txBody>
      <dsp:txXfrm>
        <a:off x="467459" y="1010069"/>
        <a:ext cx="1328906" cy="531562"/>
      </dsp:txXfrm>
    </dsp:sp>
    <dsp:sp modelId="{623A0970-CD25-436F-9761-9E9582397ABC}">
      <dsp:nvSpPr>
        <dsp:cNvPr id="0" name=""/>
        <dsp:cNvSpPr/>
      </dsp:nvSpPr>
      <dsp:spPr>
        <a:xfrm>
          <a:off x="2394373" y="207132"/>
          <a:ext cx="598007" cy="598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59DCC9-A1E2-4360-A3DF-E18B9B447EA8}">
      <dsp:nvSpPr>
        <dsp:cNvPr id="0" name=""/>
        <dsp:cNvSpPr/>
      </dsp:nvSpPr>
      <dsp:spPr>
        <a:xfrm>
          <a:off x="2028924" y="1010069"/>
          <a:ext cx="1328906" cy="5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Do you know what should be provided (link back to knowledge?)</a:t>
          </a:r>
          <a:endParaRPr lang="en-US" sz="1100" kern="1200"/>
        </a:p>
      </dsp:txBody>
      <dsp:txXfrm>
        <a:off x="2028924" y="1010069"/>
        <a:ext cx="1328906" cy="531562"/>
      </dsp:txXfrm>
    </dsp:sp>
    <dsp:sp modelId="{BA841913-406A-4FE7-A5B9-C178B6BED4F5}">
      <dsp:nvSpPr>
        <dsp:cNvPr id="0" name=""/>
        <dsp:cNvSpPr/>
      </dsp:nvSpPr>
      <dsp:spPr>
        <a:xfrm>
          <a:off x="3955838" y="207132"/>
          <a:ext cx="598007" cy="598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87674B-16ED-4D3C-BCA7-9E263A61A5F3}">
      <dsp:nvSpPr>
        <dsp:cNvPr id="0" name=""/>
        <dsp:cNvSpPr/>
      </dsp:nvSpPr>
      <dsp:spPr>
        <a:xfrm>
          <a:off x="3590389" y="1010069"/>
          <a:ext cx="1328906" cy="5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What are the effects</a:t>
          </a:r>
          <a:endParaRPr lang="en-US" sz="1100" kern="1200"/>
        </a:p>
      </dsp:txBody>
      <dsp:txXfrm>
        <a:off x="3590389" y="1010069"/>
        <a:ext cx="1328906" cy="531562"/>
      </dsp:txXfrm>
    </dsp:sp>
    <dsp:sp modelId="{CFF2D23E-17CD-4C3E-83A6-8B51BC69C651}">
      <dsp:nvSpPr>
        <dsp:cNvPr id="0" name=""/>
        <dsp:cNvSpPr/>
      </dsp:nvSpPr>
      <dsp:spPr>
        <a:xfrm>
          <a:off x="1613641" y="1873858"/>
          <a:ext cx="598007" cy="598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2857A4-0B18-434D-9E69-A73A6FD29F77}">
      <dsp:nvSpPr>
        <dsp:cNvPr id="0" name=""/>
        <dsp:cNvSpPr/>
      </dsp:nvSpPr>
      <dsp:spPr>
        <a:xfrm>
          <a:off x="1248191" y="2676796"/>
          <a:ext cx="1328906" cy="5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How is your score measured and reported</a:t>
          </a:r>
          <a:endParaRPr lang="en-US" sz="1100" kern="1200"/>
        </a:p>
      </dsp:txBody>
      <dsp:txXfrm>
        <a:off x="1248191" y="2676796"/>
        <a:ext cx="1328906" cy="531562"/>
      </dsp:txXfrm>
    </dsp:sp>
    <dsp:sp modelId="{57C9F6E6-012E-4973-99FE-C12D2DE22CB2}">
      <dsp:nvSpPr>
        <dsp:cNvPr id="0" name=""/>
        <dsp:cNvSpPr/>
      </dsp:nvSpPr>
      <dsp:spPr>
        <a:xfrm>
          <a:off x="3175106" y="1873858"/>
          <a:ext cx="598007" cy="5980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C3978D-636B-414F-9F7A-A25394285AA8}">
      <dsp:nvSpPr>
        <dsp:cNvPr id="0" name=""/>
        <dsp:cNvSpPr/>
      </dsp:nvSpPr>
      <dsp:spPr>
        <a:xfrm>
          <a:off x="2809656" y="2676796"/>
          <a:ext cx="1328906" cy="5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What is your action plan</a:t>
          </a:r>
          <a:endParaRPr lang="en-US" sz="1100" kern="1200"/>
        </a:p>
      </dsp:txBody>
      <dsp:txXfrm>
        <a:off x="2809656" y="2676796"/>
        <a:ext cx="1328906" cy="5315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00347-5613-499A-A13F-1209C96B7B8E}">
      <dsp:nvSpPr>
        <dsp:cNvPr id="0" name=""/>
        <dsp:cNvSpPr/>
      </dsp:nvSpPr>
      <dsp:spPr>
        <a:xfrm>
          <a:off x="0" y="2731658"/>
          <a:ext cx="5392616" cy="179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hlinkClick xmlns:r="http://schemas.openxmlformats.org/officeDocument/2006/relationships" r:id="rId1"/>
            </a:rPr>
            <a:t>Weighting template</a:t>
          </a:r>
          <a:endParaRPr lang="en-US" sz="1900" kern="1200"/>
        </a:p>
      </dsp:txBody>
      <dsp:txXfrm>
        <a:off x="0" y="2731658"/>
        <a:ext cx="5392616" cy="1792263"/>
      </dsp:txXfrm>
    </dsp:sp>
    <dsp:sp modelId="{C48668DA-F869-4D9C-8DD4-A3D64F9C6B6F}">
      <dsp:nvSpPr>
        <dsp:cNvPr id="0" name=""/>
        <dsp:cNvSpPr/>
      </dsp:nvSpPr>
      <dsp:spPr>
        <a:xfrm rot="10800000">
          <a:off x="0" y="2040"/>
          <a:ext cx="5392616" cy="27565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Developed guidance to measure effectiveness of processes across 4 categories</a:t>
          </a:r>
          <a:endParaRPr lang="en-US" sz="1900" kern="1200"/>
        </a:p>
      </dsp:txBody>
      <dsp:txXfrm rot="-10800000">
        <a:off x="0" y="2040"/>
        <a:ext cx="5392616" cy="967532"/>
      </dsp:txXfrm>
    </dsp:sp>
    <dsp:sp modelId="{88A95D2C-615A-47DE-BCED-40709DD97C84}">
      <dsp:nvSpPr>
        <dsp:cNvPr id="0" name=""/>
        <dsp:cNvSpPr/>
      </dsp:nvSpPr>
      <dsp:spPr>
        <a:xfrm>
          <a:off x="0" y="969572"/>
          <a:ext cx="1348154" cy="8241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Data as expected</a:t>
          </a:r>
          <a:endParaRPr lang="en-US" sz="1600" kern="1200"/>
        </a:p>
      </dsp:txBody>
      <dsp:txXfrm>
        <a:off x="0" y="969572"/>
        <a:ext cx="1348154" cy="824193"/>
      </dsp:txXfrm>
    </dsp:sp>
    <dsp:sp modelId="{ADBC3404-F759-494A-8F92-4C5C5D81A8E2}">
      <dsp:nvSpPr>
        <dsp:cNvPr id="0" name=""/>
        <dsp:cNvSpPr/>
      </dsp:nvSpPr>
      <dsp:spPr>
        <a:xfrm>
          <a:off x="1348153" y="969572"/>
          <a:ext cx="1348154" cy="8241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Consistency</a:t>
          </a:r>
          <a:endParaRPr lang="en-US" sz="1600" kern="1200"/>
        </a:p>
      </dsp:txBody>
      <dsp:txXfrm>
        <a:off x="1348153" y="969572"/>
        <a:ext cx="1348154" cy="824193"/>
      </dsp:txXfrm>
    </dsp:sp>
    <dsp:sp modelId="{5233D77D-BD0C-4E16-93FF-9A0458BBC609}">
      <dsp:nvSpPr>
        <dsp:cNvPr id="0" name=""/>
        <dsp:cNvSpPr/>
      </dsp:nvSpPr>
      <dsp:spPr>
        <a:xfrm>
          <a:off x="2696308" y="969572"/>
          <a:ext cx="1348154" cy="8241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Validation</a:t>
          </a:r>
          <a:endParaRPr lang="en-US" sz="1600" kern="1200"/>
        </a:p>
      </dsp:txBody>
      <dsp:txXfrm>
        <a:off x="2696308" y="969572"/>
        <a:ext cx="1348154" cy="824193"/>
      </dsp:txXfrm>
    </dsp:sp>
    <dsp:sp modelId="{FA29A4C5-1CAC-45B2-BDCC-9BBC37441099}">
      <dsp:nvSpPr>
        <dsp:cNvPr id="0" name=""/>
        <dsp:cNvSpPr/>
      </dsp:nvSpPr>
      <dsp:spPr>
        <a:xfrm>
          <a:off x="4044462" y="969572"/>
          <a:ext cx="1348154" cy="8241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Specific Processes</a:t>
          </a:r>
          <a:endParaRPr lang="en-US" sz="1600" kern="1200"/>
        </a:p>
      </dsp:txBody>
      <dsp:txXfrm>
        <a:off x="4044462" y="969572"/>
        <a:ext cx="1348154" cy="824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11334-28DE-4D63-8B48-30B18093A658}">
      <dsp:nvSpPr>
        <dsp:cNvPr id="0" name=""/>
        <dsp:cNvSpPr/>
      </dsp:nvSpPr>
      <dsp:spPr>
        <a:xfrm>
          <a:off x="0" y="677236"/>
          <a:ext cx="6815016"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These slides are intended to provide an overview of the scheme regulations and should not be regarded as a complete guide</a:t>
          </a:r>
          <a:endParaRPr lang="en-US" sz="1600" kern="1200" dirty="0">
            <a:solidFill>
              <a:schemeClr val="tx1"/>
            </a:solidFill>
          </a:endParaRPr>
        </a:p>
      </dsp:txBody>
      <dsp:txXfrm>
        <a:off x="64968" y="742204"/>
        <a:ext cx="6685080" cy="1200939"/>
      </dsp:txXfrm>
    </dsp:sp>
    <dsp:sp modelId="{9C9156E1-D452-4776-9B2C-90E94F9E3838}">
      <dsp:nvSpPr>
        <dsp:cNvPr id="0" name=""/>
        <dsp:cNvSpPr/>
      </dsp:nvSpPr>
      <dsp:spPr>
        <a:xfrm>
          <a:off x="0" y="2195312"/>
          <a:ext cx="6815016"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Please note that it is the responsibility of each FRA to apply the rules of the pension scheme in accordance with their interpretation of the scheme and to obtain legal advice where they consider this is necessary. </a:t>
          </a:r>
          <a:endParaRPr lang="en-US" sz="1600" kern="1200">
            <a:solidFill>
              <a:schemeClr val="tx1"/>
            </a:solidFill>
          </a:endParaRPr>
        </a:p>
      </dsp:txBody>
      <dsp:txXfrm>
        <a:off x="64968" y="2260280"/>
        <a:ext cx="6685080" cy="1200939"/>
      </dsp:txXfrm>
    </dsp:sp>
    <dsp:sp modelId="{D4C2DEEC-2C4A-4026-9D2A-7327E6B9694D}">
      <dsp:nvSpPr>
        <dsp:cNvPr id="0" name=""/>
        <dsp:cNvSpPr/>
      </dsp:nvSpPr>
      <dsp:spPr>
        <a:xfrm>
          <a:off x="0" y="3713387"/>
          <a:ext cx="6815016"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The information contained in these slides have been provided to give some guidance on the rules of the pension scheme, however they should be used only as an </a:t>
          </a:r>
          <a:r>
            <a:rPr lang="en-GB" sz="1600" u="sng" kern="1200" dirty="0">
              <a:solidFill>
                <a:schemeClr val="tx1"/>
              </a:solidFill>
            </a:rPr>
            <a:t>informal view</a:t>
          </a:r>
          <a:r>
            <a:rPr lang="en-GB" sz="1600" kern="1200" dirty="0">
              <a:solidFill>
                <a:schemeClr val="tx1"/>
              </a:solidFill>
            </a:rPr>
            <a:t> of the interpretation of the firefighters' pension scheme as only a Court can provide a definitive interpretation of legislation.</a:t>
          </a:r>
          <a:endParaRPr lang="en-US" sz="1600" kern="1200" dirty="0">
            <a:solidFill>
              <a:schemeClr val="tx1"/>
            </a:solidFill>
          </a:endParaRPr>
        </a:p>
      </dsp:txBody>
      <dsp:txXfrm>
        <a:off x="64968" y="3778355"/>
        <a:ext cx="6685080" cy="12009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8D3E-F7A3-4ABF-8D0C-EEF086E6E81A}">
      <dsp:nvSpPr>
        <dsp:cNvPr id="0" name=""/>
        <dsp:cNvSpPr/>
      </dsp:nvSpPr>
      <dsp:spPr>
        <a:xfrm>
          <a:off x="3600397" y="3384382"/>
          <a:ext cx="5009992" cy="17511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r" defTabSz="1155700">
            <a:lnSpc>
              <a:spcPct val="90000"/>
            </a:lnSpc>
            <a:spcBef>
              <a:spcPct val="0"/>
            </a:spcBef>
            <a:spcAft>
              <a:spcPct val="15000"/>
            </a:spcAft>
            <a:buChar char="•"/>
          </a:pPr>
          <a:r>
            <a:rPr lang="en-GB" sz="2600" kern="1200" dirty="0"/>
            <a:t>April to June</a:t>
          </a:r>
        </a:p>
      </dsp:txBody>
      <dsp:txXfrm>
        <a:off x="5141861" y="3860641"/>
        <a:ext cx="3430060" cy="1236443"/>
      </dsp:txXfrm>
    </dsp:sp>
    <dsp:sp modelId="{CF175E26-17BC-4488-9127-1E7354AC10F5}">
      <dsp:nvSpPr>
        <dsp:cNvPr id="0" name=""/>
        <dsp:cNvSpPr/>
      </dsp:nvSpPr>
      <dsp:spPr>
        <a:xfrm>
          <a:off x="-171219" y="3405571"/>
          <a:ext cx="3731704" cy="17511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June to August</a:t>
          </a:r>
        </a:p>
      </dsp:txBody>
      <dsp:txXfrm>
        <a:off x="-132752" y="3881831"/>
        <a:ext cx="2535259" cy="1236443"/>
      </dsp:txXfrm>
    </dsp:sp>
    <dsp:sp modelId="{2EAD5BD9-0C76-44F2-8720-B85D5536CAA9}">
      <dsp:nvSpPr>
        <dsp:cNvPr id="0" name=""/>
        <dsp:cNvSpPr/>
      </dsp:nvSpPr>
      <dsp:spPr>
        <a:xfrm>
          <a:off x="3521215" y="2267"/>
          <a:ext cx="5168355" cy="1746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r" defTabSz="1155700">
            <a:lnSpc>
              <a:spcPct val="90000"/>
            </a:lnSpc>
            <a:spcBef>
              <a:spcPct val="0"/>
            </a:spcBef>
            <a:spcAft>
              <a:spcPct val="15000"/>
            </a:spcAft>
            <a:buChar char="•"/>
          </a:pPr>
          <a:r>
            <a:rPr lang="en-GB" sz="2600" kern="1200" dirty="0"/>
            <a:t>January to March</a:t>
          </a:r>
        </a:p>
      </dsp:txBody>
      <dsp:txXfrm>
        <a:off x="5110090" y="40635"/>
        <a:ext cx="3541113" cy="1233240"/>
      </dsp:txXfrm>
    </dsp:sp>
    <dsp:sp modelId="{C01A3612-9C76-409B-B5BB-60E06A1EBF5E}">
      <dsp:nvSpPr>
        <dsp:cNvPr id="0" name=""/>
        <dsp:cNvSpPr/>
      </dsp:nvSpPr>
      <dsp:spPr>
        <a:xfrm>
          <a:off x="-244237" y="0"/>
          <a:ext cx="3877740" cy="17511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September to December</a:t>
          </a:r>
        </a:p>
      </dsp:txBody>
      <dsp:txXfrm>
        <a:off x="-205770" y="38467"/>
        <a:ext cx="2637484" cy="1236443"/>
      </dsp:txXfrm>
    </dsp:sp>
    <dsp:sp modelId="{91FB9C03-12F7-4E52-AEF4-1BFBE8037412}">
      <dsp:nvSpPr>
        <dsp:cNvPr id="0" name=""/>
        <dsp:cNvSpPr/>
      </dsp:nvSpPr>
      <dsp:spPr>
        <a:xfrm>
          <a:off x="1798390" y="311927"/>
          <a:ext cx="2369552" cy="2369552"/>
        </a:xfrm>
        <a:prstGeom prst="pieWedge">
          <a:avLst/>
        </a:prstGeom>
        <a:solidFill>
          <a:srgbClr val="830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Queries and Re-Issuing ABS</a:t>
          </a:r>
        </a:p>
        <a:p>
          <a:pPr marL="0" lvl="0" indent="0" algn="ctr" defTabSz="533400">
            <a:lnSpc>
              <a:spcPct val="90000"/>
            </a:lnSpc>
            <a:spcBef>
              <a:spcPct val="0"/>
            </a:spcBef>
            <a:spcAft>
              <a:spcPct val="35000"/>
            </a:spcAft>
            <a:buNone/>
          </a:pPr>
          <a:r>
            <a:rPr lang="en-GB" sz="1200" kern="1200" dirty="0"/>
            <a:t>Pension Savings Statements</a:t>
          </a:r>
        </a:p>
        <a:p>
          <a:pPr marL="0" lvl="0" indent="0" algn="ctr" defTabSz="533400">
            <a:lnSpc>
              <a:spcPct val="90000"/>
            </a:lnSpc>
            <a:spcBef>
              <a:spcPct val="0"/>
            </a:spcBef>
            <a:spcAft>
              <a:spcPct val="35000"/>
            </a:spcAft>
            <a:buNone/>
          </a:pPr>
          <a:r>
            <a:rPr lang="en-GB" sz="1200" kern="1200" dirty="0"/>
            <a:t>TPR scheme return</a:t>
          </a:r>
        </a:p>
        <a:p>
          <a:pPr marL="0" lvl="0" indent="0" algn="ctr" defTabSz="533400">
            <a:lnSpc>
              <a:spcPct val="90000"/>
            </a:lnSpc>
            <a:spcBef>
              <a:spcPct val="0"/>
            </a:spcBef>
            <a:spcAft>
              <a:spcPct val="35000"/>
            </a:spcAft>
            <a:buNone/>
          </a:pPr>
          <a:r>
            <a:rPr lang="en-GB" sz="1200" kern="1200" dirty="0"/>
            <a:t>TPR admin and governance</a:t>
          </a:r>
        </a:p>
      </dsp:txBody>
      <dsp:txXfrm>
        <a:off x="2492416" y="1005953"/>
        <a:ext cx="1675526" cy="1675526"/>
      </dsp:txXfrm>
    </dsp:sp>
    <dsp:sp modelId="{D6B96D70-2533-4028-94CE-909CF987EF46}">
      <dsp:nvSpPr>
        <dsp:cNvPr id="0" name=""/>
        <dsp:cNvSpPr/>
      </dsp:nvSpPr>
      <dsp:spPr>
        <a:xfrm rot="5400000">
          <a:off x="4277391" y="311927"/>
          <a:ext cx="2369552" cy="2369552"/>
        </a:xfrm>
        <a:prstGeom prst="pieWedge">
          <a:avLst/>
        </a:prstGeom>
        <a:solidFill>
          <a:srgbClr val="830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VSP Tax payments</a:t>
          </a:r>
        </a:p>
        <a:p>
          <a:pPr marL="0" lvl="0" indent="0" algn="ctr" defTabSz="622300">
            <a:lnSpc>
              <a:spcPct val="90000"/>
            </a:lnSpc>
            <a:spcBef>
              <a:spcPct val="0"/>
            </a:spcBef>
            <a:spcAft>
              <a:spcPct val="35000"/>
            </a:spcAft>
            <a:buNone/>
          </a:pPr>
          <a:r>
            <a:rPr lang="en-GB" sz="1400" kern="1200" dirty="0"/>
            <a:t>Data preparation scheme </a:t>
          </a:r>
          <a:r>
            <a:rPr lang="en-GB" sz="1400" kern="1200" dirty="0" err="1"/>
            <a:t>yr</a:t>
          </a:r>
          <a:r>
            <a:rPr lang="en-GB" sz="1400" kern="1200" dirty="0"/>
            <a:t> end</a:t>
          </a:r>
        </a:p>
      </dsp:txBody>
      <dsp:txXfrm rot="-5400000">
        <a:off x="4277391" y="1005953"/>
        <a:ext cx="1675526" cy="1675526"/>
      </dsp:txXfrm>
    </dsp:sp>
    <dsp:sp modelId="{C56DB83E-76DC-4827-A074-9AD88C344197}">
      <dsp:nvSpPr>
        <dsp:cNvPr id="0" name=""/>
        <dsp:cNvSpPr/>
      </dsp:nvSpPr>
      <dsp:spPr>
        <a:xfrm rot="10800000">
          <a:off x="4277391" y="2790928"/>
          <a:ext cx="2369552" cy="2369552"/>
        </a:xfrm>
        <a:prstGeom prst="pieWedge">
          <a:avLst/>
        </a:prstGeom>
        <a:solidFill>
          <a:srgbClr val="830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Scheme year start</a:t>
          </a:r>
        </a:p>
        <a:p>
          <a:pPr marL="0" lvl="0" indent="0" algn="ctr" defTabSz="622300">
            <a:lnSpc>
              <a:spcPct val="90000"/>
            </a:lnSpc>
            <a:spcBef>
              <a:spcPct val="0"/>
            </a:spcBef>
            <a:spcAft>
              <a:spcPct val="35000"/>
            </a:spcAft>
            <a:buNone/>
          </a:pPr>
          <a:r>
            <a:rPr lang="en-GB" sz="1400" kern="1200" dirty="0"/>
            <a:t>ABS Preparation</a:t>
          </a:r>
        </a:p>
        <a:p>
          <a:pPr marL="0" lvl="0" indent="0" algn="ctr" defTabSz="622300">
            <a:lnSpc>
              <a:spcPct val="90000"/>
            </a:lnSpc>
            <a:spcBef>
              <a:spcPct val="0"/>
            </a:spcBef>
            <a:spcAft>
              <a:spcPct val="35000"/>
            </a:spcAft>
            <a:buNone/>
          </a:pPr>
          <a:r>
            <a:rPr lang="en-GB" sz="1400" kern="1200" dirty="0"/>
            <a:t>Pension </a:t>
          </a:r>
          <a:r>
            <a:rPr lang="en-GB" sz="1400" kern="1200" dirty="0" err="1"/>
            <a:t>Incs</a:t>
          </a:r>
          <a:r>
            <a:rPr lang="en-GB" sz="1400" kern="1200" dirty="0"/>
            <a:t> and CARE </a:t>
          </a:r>
          <a:r>
            <a:rPr lang="en-GB" sz="1400" kern="1200" dirty="0" err="1"/>
            <a:t>reval</a:t>
          </a:r>
          <a:endParaRPr lang="en-GB" sz="1400" kern="1200" dirty="0"/>
        </a:p>
      </dsp:txBody>
      <dsp:txXfrm rot="10800000">
        <a:off x="4277391" y="2790928"/>
        <a:ext cx="1675526" cy="1675526"/>
      </dsp:txXfrm>
    </dsp:sp>
    <dsp:sp modelId="{180C6E08-8653-47F6-84B0-E11F66C5EF1F}">
      <dsp:nvSpPr>
        <dsp:cNvPr id="0" name=""/>
        <dsp:cNvSpPr/>
      </dsp:nvSpPr>
      <dsp:spPr>
        <a:xfrm rot="16200000">
          <a:off x="1849667" y="2754602"/>
          <a:ext cx="2369552" cy="2369552"/>
        </a:xfrm>
        <a:prstGeom prst="pieWedge">
          <a:avLst/>
        </a:prstGeom>
        <a:solidFill>
          <a:srgbClr val="830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Employer data deadline</a:t>
          </a:r>
        </a:p>
        <a:p>
          <a:pPr marL="0" lvl="0" indent="0" algn="ctr" defTabSz="622300">
            <a:lnSpc>
              <a:spcPct val="90000"/>
            </a:lnSpc>
            <a:spcBef>
              <a:spcPct val="0"/>
            </a:spcBef>
            <a:spcAft>
              <a:spcPct val="35000"/>
            </a:spcAft>
            <a:buNone/>
          </a:pPr>
          <a:r>
            <a:rPr lang="en-GB" sz="1400" kern="1200" dirty="0"/>
            <a:t>MSP deadline</a:t>
          </a:r>
        </a:p>
        <a:p>
          <a:pPr marL="0" lvl="0" indent="0" algn="ctr" defTabSz="622300">
            <a:lnSpc>
              <a:spcPct val="90000"/>
            </a:lnSpc>
            <a:spcBef>
              <a:spcPct val="0"/>
            </a:spcBef>
            <a:spcAft>
              <a:spcPct val="35000"/>
            </a:spcAft>
            <a:buNone/>
          </a:pPr>
          <a:r>
            <a:rPr lang="en-GB" sz="1400" kern="1200" dirty="0"/>
            <a:t>ABS issue</a:t>
          </a:r>
        </a:p>
        <a:p>
          <a:pPr marL="0" lvl="0" indent="0" algn="ctr" defTabSz="622300">
            <a:lnSpc>
              <a:spcPct val="90000"/>
            </a:lnSpc>
            <a:spcBef>
              <a:spcPct val="0"/>
            </a:spcBef>
            <a:spcAft>
              <a:spcPct val="35000"/>
            </a:spcAft>
            <a:buNone/>
          </a:pPr>
          <a:endParaRPr lang="en-GB" sz="1400" kern="1200" dirty="0"/>
        </a:p>
      </dsp:txBody>
      <dsp:txXfrm rot="5400000">
        <a:off x="2543693" y="2754602"/>
        <a:ext cx="1675526" cy="1675526"/>
      </dsp:txXfrm>
    </dsp:sp>
    <dsp:sp modelId="{DED874FD-3972-4EA7-82A8-908BC851807B}">
      <dsp:nvSpPr>
        <dsp:cNvPr id="0" name=""/>
        <dsp:cNvSpPr/>
      </dsp:nvSpPr>
      <dsp:spPr>
        <a:xfrm>
          <a:off x="3813604" y="2243687"/>
          <a:ext cx="818124" cy="71141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24ABA-F00B-4EB0-AB3E-5702C0CCA950}">
      <dsp:nvSpPr>
        <dsp:cNvPr id="0" name=""/>
        <dsp:cNvSpPr/>
      </dsp:nvSpPr>
      <dsp:spPr>
        <a:xfrm rot="10800000">
          <a:off x="3813604" y="2517307"/>
          <a:ext cx="818124" cy="71141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4DEA9-0F0D-4B6A-BB75-36CA4E892BFB}">
      <dsp:nvSpPr>
        <dsp:cNvPr id="0" name=""/>
        <dsp:cNvSpPr/>
      </dsp:nvSpPr>
      <dsp:spPr>
        <a:xfrm>
          <a:off x="657900" y="475743"/>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005B4-691D-4EBC-BA78-A77D4D9B7326}">
      <dsp:nvSpPr>
        <dsp:cNvPr id="0" name=""/>
        <dsp:cNvSpPr/>
      </dsp:nvSpPr>
      <dsp:spPr>
        <a:xfrm>
          <a:off x="1082025" y="899868"/>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117B7-25AE-4575-8D0C-E69FD7CCE9FD}">
      <dsp:nvSpPr>
        <dsp:cNvPr id="0" name=""/>
        <dsp:cNvSpPr/>
      </dsp:nvSpPr>
      <dsp:spPr>
        <a:xfrm>
          <a:off x="21712"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A platform to allow savers to view all their pension pots through a single portal.</a:t>
          </a:r>
          <a:endParaRPr lang="en-US" sz="1400" kern="1200"/>
        </a:p>
      </dsp:txBody>
      <dsp:txXfrm>
        <a:off x="21712" y="3085744"/>
        <a:ext cx="3262500" cy="720000"/>
      </dsp:txXfrm>
    </dsp:sp>
    <dsp:sp modelId="{C679C7C4-1927-42A1-B081-17F5B76C172F}">
      <dsp:nvSpPr>
        <dsp:cNvPr id="0" name=""/>
        <dsp:cNvSpPr/>
      </dsp:nvSpPr>
      <dsp:spPr>
        <a:xfrm>
          <a:off x="4491337" y="475743"/>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9B4E0-1C85-4BC6-967F-D9CD2CFA559A}">
      <dsp:nvSpPr>
        <dsp:cNvPr id="0" name=""/>
        <dsp:cNvSpPr/>
      </dsp:nvSpPr>
      <dsp:spPr>
        <a:xfrm>
          <a:off x="4915462" y="899868"/>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C44AC2-3BA1-422D-93CF-485269AEC718}">
      <dsp:nvSpPr>
        <dsp:cNvPr id="0" name=""/>
        <dsp:cNvSpPr/>
      </dsp:nvSpPr>
      <dsp:spPr>
        <a:xfrm>
          <a:off x="3855150"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hlinkClick xmlns:r="http://schemas.openxmlformats.org/officeDocument/2006/relationships" r:id="rId5"/>
            </a:rPr>
            <a:t>Pensions Dashboard Programme </a:t>
          </a:r>
          <a:r>
            <a:rPr lang="en-GB" sz="1400" kern="1200"/>
            <a:t>(PDP) website </a:t>
          </a:r>
          <a:endParaRPr lang="en-US" sz="1400" kern="1200"/>
        </a:p>
      </dsp:txBody>
      <dsp:txXfrm>
        <a:off x="3855150" y="3085744"/>
        <a:ext cx="3262500" cy="720000"/>
      </dsp:txXfrm>
    </dsp:sp>
    <dsp:sp modelId="{EEC78668-E770-4538-81A2-09C0F3BD61D0}">
      <dsp:nvSpPr>
        <dsp:cNvPr id="0" name=""/>
        <dsp:cNvSpPr/>
      </dsp:nvSpPr>
      <dsp:spPr>
        <a:xfrm>
          <a:off x="8324775" y="475743"/>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02E7A-78B3-45D3-AECF-20B0B7DE3F3C}">
      <dsp:nvSpPr>
        <dsp:cNvPr id="0" name=""/>
        <dsp:cNvSpPr/>
      </dsp:nvSpPr>
      <dsp:spPr>
        <a:xfrm>
          <a:off x="8748900" y="899868"/>
          <a:ext cx="1141875" cy="114187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0994A9-0232-453D-B977-6BF6210A36D3}">
      <dsp:nvSpPr>
        <dsp:cNvPr id="0" name=""/>
        <dsp:cNvSpPr/>
      </dsp:nvSpPr>
      <dsp:spPr>
        <a:xfrm>
          <a:off x="7688587"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hlinkClick xmlns:r="http://schemas.openxmlformats.org/officeDocument/2006/relationships" r:id="rId8"/>
            </a:rPr>
            <a:t>The Pensions Regulator </a:t>
          </a:r>
          <a:r>
            <a:rPr lang="en-GB" sz="1400" kern="1200"/>
            <a:t>(TPR) tools </a:t>
          </a:r>
          <a:endParaRPr lang="en-US" sz="1400" kern="1200"/>
        </a:p>
      </dsp:txBody>
      <dsp:txXfrm>
        <a:off x="7688587" y="3085744"/>
        <a:ext cx="3262500" cy="720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B0625-4FAD-482F-AFE0-B4C2FA4591EE}">
      <dsp:nvSpPr>
        <dsp:cNvPr id="0" name=""/>
        <dsp:cNvSpPr/>
      </dsp:nvSpPr>
      <dsp:spPr>
        <a:xfrm>
          <a:off x="1098" y="876231"/>
          <a:ext cx="3856629" cy="244895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B6D4A1-788C-446C-B4F5-483A9005DBB7}">
      <dsp:nvSpPr>
        <dsp:cNvPr id="0" name=""/>
        <dsp:cNvSpPr/>
      </dsp:nvSpPr>
      <dsp:spPr>
        <a:xfrm>
          <a:off x="429613" y="1283320"/>
          <a:ext cx="3856629" cy="24489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The scheme manager must ensure there is no conflict of interest upon appointment and manage any potential conflict of interest that may arise. </a:t>
          </a:r>
          <a:endParaRPr lang="en-US" sz="2000" kern="1200"/>
        </a:p>
      </dsp:txBody>
      <dsp:txXfrm>
        <a:off x="501341" y="1355048"/>
        <a:ext cx="3713173" cy="2305503"/>
      </dsp:txXfrm>
    </dsp:sp>
    <dsp:sp modelId="{C8A21ED8-5E9F-4711-A1C5-CA2633C17DD9}">
      <dsp:nvSpPr>
        <dsp:cNvPr id="0" name=""/>
        <dsp:cNvSpPr/>
      </dsp:nvSpPr>
      <dsp:spPr>
        <a:xfrm>
          <a:off x="4714757" y="876231"/>
          <a:ext cx="3856629" cy="244895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00B0C1-AFD3-4E61-8B8A-32E322CBA566}">
      <dsp:nvSpPr>
        <dsp:cNvPr id="0" name=""/>
        <dsp:cNvSpPr/>
      </dsp:nvSpPr>
      <dsp:spPr>
        <a:xfrm>
          <a:off x="5143271" y="1283320"/>
          <a:ext cx="3856629" cy="24489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u="sng" kern="1200" dirty="0"/>
            <a:t>Conflict does not arise by virtue of membership of the scheme or any connected scheme but</a:t>
          </a:r>
          <a:r>
            <a:rPr lang="en-GB" sz="2000" kern="1200" dirty="0"/>
            <a:t> means a financial or other interest likely to prejudice the person's exercise of functions as a member of the board.</a:t>
          </a:r>
          <a:endParaRPr lang="en-US" sz="2000" kern="1200" dirty="0"/>
        </a:p>
      </dsp:txBody>
      <dsp:txXfrm>
        <a:off x="5214999" y="1355048"/>
        <a:ext cx="3713173" cy="23055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5E34-C66F-4FC3-ACCD-9787D1552EDD}">
      <dsp:nvSpPr>
        <dsp:cNvPr id="0" name=""/>
        <dsp:cNvSpPr/>
      </dsp:nvSpPr>
      <dsp:spPr>
        <a:xfrm>
          <a:off x="657900" y="475743"/>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9CAC5-86DD-4E6E-9925-D93B3E0E4794}">
      <dsp:nvSpPr>
        <dsp:cNvPr id="0" name=""/>
        <dsp:cNvSpPr/>
      </dsp:nvSpPr>
      <dsp:spPr>
        <a:xfrm>
          <a:off x="1082025" y="899868"/>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427566-3DBD-4923-A914-753F113903D6}">
      <dsp:nvSpPr>
        <dsp:cNvPr id="0" name=""/>
        <dsp:cNvSpPr/>
      </dsp:nvSpPr>
      <dsp:spPr>
        <a:xfrm>
          <a:off x="21712"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Identify</a:t>
          </a:r>
          <a:endParaRPr lang="en-US" sz="4000" kern="1200"/>
        </a:p>
      </dsp:txBody>
      <dsp:txXfrm>
        <a:off x="21712" y="3085744"/>
        <a:ext cx="3262500" cy="720000"/>
      </dsp:txXfrm>
    </dsp:sp>
    <dsp:sp modelId="{4769001A-8530-40BE-B53C-E65682755AA1}">
      <dsp:nvSpPr>
        <dsp:cNvPr id="0" name=""/>
        <dsp:cNvSpPr/>
      </dsp:nvSpPr>
      <dsp:spPr>
        <a:xfrm>
          <a:off x="4491337" y="475743"/>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8F0AA-DF93-4421-95FF-7F195424017E}">
      <dsp:nvSpPr>
        <dsp:cNvPr id="0" name=""/>
        <dsp:cNvSpPr/>
      </dsp:nvSpPr>
      <dsp:spPr>
        <a:xfrm>
          <a:off x="4915462" y="899868"/>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49C2CD-C256-4697-BC5B-26F6D2042051}">
      <dsp:nvSpPr>
        <dsp:cNvPr id="0" name=""/>
        <dsp:cNvSpPr/>
      </dsp:nvSpPr>
      <dsp:spPr>
        <a:xfrm>
          <a:off x="3855150"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Monitor</a:t>
          </a:r>
          <a:endParaRPr lang="en-US" sz="4000" kern="1200"/>
        </a:p>
      </dsp:txBody>
      <dsp:txXfrm>
        <a:off x="3855150" y="3085744"/>
        <a:ext cx="3262500" cy="720000"/>
      </dsp:txXfrm>
    </dsp:sp>
    <dsp:sp modelId="{917CBF9E-C082-4CC9-925B-492230D6D421}">
      <dsp:nvSpPr>
        <dsp:cNvPr id="0" name=""/>
        <dsp:cNvSpPr/>
      </dsp:nvSpPr>
      <dsp:spPr>
        <a:xfrm>
          <a:off x="8324775" y="475743"/>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0A4AD-DE95-47E0-8728-07C5EBC0186D}">
      <dsp:nvSpPr>
        <dsp:cNvPr id="0" name=""/>
        <dsp:cNvSpPr/>
      </dsp:nvSpPr>
      <dsp:spPr>
        <a:xfrm>
          <a:off x="8748900" y="899868"/>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3DFABC-5D32-40BE-B0D1-130446CDB1A5}">
      <dsp:nvSpPr>
        <dsp:cNvPr id="0" name=""/>
        <dsp:cNvSpPr/>
      </dsp:nvSpPr>
      <dsp:spPr>
        <a:xfrm>
          <a:off x="7688587" y="308574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Manage</a:t>
          </a:r>
          <a:endParaRPr lang="en-US" sz="4000" kern="1200"/>
        </a:p>
      </dsp:txBody>
      <dsp:txXfrm>
        <a:off x="7688587" y="3085744"/>
        <a:ext cx="326250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C3DD-8156-484F-8295-80023E42A0A9}">
      <dsp:nvSpPr>
        <dsp:cNvPr id="0" name=""/>
        <dsp:cNvSpPr/>
      </dsp:nvSpPr>
      <dsp:spPr>
        <a:xfrm>
          <a:off x="1339"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Assess and mitigate your risks</a:t>
          </a:r>
          <a:endParaRPr lang="en-US" sz="1400" kern="1200"/>
        </a:p>
      </dsp:txBody>
      <dsp:txXfrm>
        <a:off x="1339" y="1857208"/>
        <a:ext cx="1687710" cy="1417677"/>
      </dsp:txXfrm>
    </dsp:sp>
    <dsp:sp modelId="{9B6A6293-63FD-4B6E-9436-B0B3A53A18F3}">
      <dsp:nvSpPr>
        <dsp:cNvPr id="0" name=""/>
        <dsp:cNvSpPr/>
      </dsp:nvSpPr>
      <dsp:spPr>
        <a:xfrm>
          <a:off x="490775"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594582" y="1299432"/>
        <a:ext cx="501224" cy="501224"/>
      </dsp:txXfrm>
    </dsp:sp>
    <dsp:sp modelId="{2FD6DC37-3785-4641-9400-CB45F1E88F38}">
      <dsp:nvSpPr>
        <dsp:cNvPr id="0" name=""/>
        <dsp:cNvSpPr/>
      </dsp:nvSpPr>
      <dsp:spPr>
        <a:xfrm>
          <a:off x="1339"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53BF65F-D98C-4551-8C15-48346747FB60}">
      <dsp:nvSpPr>
        <dsp:cNvPr id="0" name=""/>
        <dsp:cNvSpPr/>
      </dsp:nvSpPr>
      <dsp:spPr>
        <a:xfrm>
          <a:off x="1857821"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Encourage knowledge and skills</a:t>
          </a:r>
          <a:endParaRPr lang="en-US" sz="1400" kern="1200"/>
        </a:p>
      </dsp:txBody>
      <dsp:txXfrm>
        <a:off x="1857821" y="1857208"/>
        <a:ext cx="1687710" cy="1417677"/>
      </dsp:txXfrm>
    </dsp:sp>
    <dsp:sp modelId="{D3563AF3-A8C1-4573-8700-2504D50FCD1A}">
      <dsp:nvSpPr>
        <dsp:cNvPr id="0" name=""/>
        <dsp:cNvSpPr/>
      </dsp:nvSpPr>
      <dsp:spPr>
        <a:xfrm>
          <a:off x="2347257"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451064" y="1299432"/>
        <a:ext cx="501224" cy="501224"/>
      </dsp:txXfrm>
    </dsp:sp>
    <dsp:sp modelId="{62AE4B3E-EF29-443C-B524-A64015D9FEBC}">
      <dsp:nvSpPr>
        <dsp:cNvPr id="0" name=""/>
        <dsp:cNvSpPr/>
      </dsp:nvSpPr>
      <dsp:spPr>
        <a:xfrm>
          <a:off x="1857821"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0543D1-3320-4D28-8D5F-94B5402B15D4}">
      <dsp:nvSpPr>
        <dsp:cNvPr id="0" name=""/>
        <dsp:cNvSpPr/>
      </dsp:nvSpPr>
      <dsp:spPr>
        <a:xfrm>
          <a:off x="3714303"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Know your data</a:t>
          </a:r>
          <a:endParaRPr lang="en-US" sz="1400" kern="1200"/>
        </a:p>
      </dsp:txBody>
      <dsp:txXfrm>
        <a:off x="3714303" y="1857208"/>
        <a:ext cx="1687710" cy="1417677"/>
      </dsp:txXfrm>
    </dsp:sp>
    <dsp:sp modelId="{DA72CB8C-27D5-4409-B706-B7633125F222}">
      <dsp:nvSpPr>
        <dsp:cNvPr id="0" name=""/>
        <dsp:cNvSpPr/>
      </dsp:nvSpPr>
      <dsp:spPr>
        <a:xfrm>
          <a:off x="4203739"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4307546" y="1299432"/>
        <a:ext cx="501224" cy="501224"/>
      </dsp:txXfrm>
    </dsp:sp>
    <dsp:sp modelId="{FE405B48-8EC9-4684-9453-5490EA606958}">
      <dsp:nvSpPr>
        <dsp:cNvPr id="0" name=""/>
        <dsp:cNvSpPr/>
      </dsp:nvSpPr>
      <dsp:spPr>
        <a:xfrm>
          <a:off x="3714303"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0A9EA4-A52F-4790-94C9-527526ABE6EB}">
      <dsp:nvSpPr>
        <dsp:cNvPr id="0" name=""/>
        <dsp:cNvSpPr/>
      </dsp:nvSpPr>
      <dsp:spPr>
        <a:xfrm>
          <a:off x="5570785"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Collect the right money at the right time</a:t>
          </a:r>
          <a:endParaRPr lang="en-US" sz="1400" kern="1200"/>
        </a:p>
      </dsp:txBody>
      <dsp:txXfrm>
        <a:off x="5570785" y="1857208"/>
        <a:ext cx="1687710" cy="1417677"/>
      </dsp:txXfrm>
    </dsp:sp>
    <dsp:sp modelId="{D25A39D7-7180-4ECD-944D-347B92062A9C}">
      <dsp:nvSpPr>
        <dsp:cNvPr id="0" name=""/>
        <dsp:cNvSpPr/>
      </dsp:nvSpPr>
      <dsp:spPr>
        <a:xfrm>
          <a:off x="6060221"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4</a:t>
          </a:r>
        </a:p>
      </dsp:txBody>
      <dsp:txXfrm>
        <a:off x="6164028" y="1299432"/>
        <a:ext cx="501224" cy="501224"/>
      </dsp:txXfrm>
    </dsp:sp>
    <dsp:sp modelId="{ADE9D3AB-4EB8-4B68-AE79-EA5F31D748E0}">
      <dsp:nvSpPr>
        <dsp:cNvPr id="0" name=""/>
        <dsp:cNvSpPr/>
      </dsp:nvSpPr>
      <dsp:spPr>
        <a:xfrm>
          <a:off x="5570785"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D3E4DC-B122-44C5-B462-8E081E897778}">
      <dsp:nvSpPr>
        <dsp:cNvPr id="0" name=""/>
        <dsp:cNvSpPr/>
      </dsp:nvSpPr>
      <dsp:spPr>
        <a:xfrm>
          <a:off x="7427267"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Record and report when something goes wrong</a:t>
          </a:r>
          <a:endParaRPr lang="en-US" sz="1400" kern="1200"/>
        </a:p>
      </dsp:txBody>
      <dsp:txXfrm>
        <a:off x="7427267" y="1857208"/>
        <a:ext cx="1687710" cy="1417677"/>
      </dsp:txXfrm>
    </dsp:sp>
    <dsp:sp modelId="{3E337D10-5DDC-49FC-806C-5676FC6E7CAE}">
      <dsp:nvSpPr>
        <dsp:cNvPr id="0" name=""/>
        <dsp:cNvSpPr/>
      </dsp:nvSpPr>
      <dsp:spPr>
        <a:xfrm>
          <a:off x="7916703"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5</a:t>
          </a:r>
        </a:p>
      </dsp:txBody>
      <dsp:txXfrm>
        <a:off x="8020510" y="1299432"/>
        <a:ext cx="501224" cy="501224"/>
      </dsp:txXfrm>
    </dsp:sp>
    <dsp:sp modelId="{FEE8A95C-70CC-4E04-A63A-B515C89A31AC}">
      <dsp:nvSpPr>
        <dsp:cNvPr id="0" name=""/>
        <dsp:cNvSpPr/>
      </dsp:nvSpPr>
      <dsp:spPr>
        <a:xfrm>
          <a:off x="7427267"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77EBF30-92EE-410A-8B57-908C089346F6}">
      <dsp:nvSpPr>
        <dsp:cNvPr id="0" name=""/>
        <dsp:cNvSpPr/>
      </dsp:nvSpPr>
      <dsp:spPr>
        <a:xfrm>
          <a:off x="9283749" y="959346"/>
          <a:ext cx="1687710" cy="236279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622300">
            <a:lnSpc>
              <a:spcPct val="90000"/>
            </a:lnSpc>
            <a:spcBef>
              <a:spcPct val="0"/>
            </a:spcBef>
            <a:spcAft>
              <a:spcPct val="35000"/>
            </a:spcAft>
            <a:buNone/>
          </a:pPr>
          <a:r>
            <a:rPr lang="en-GB" sz="1400" kern="1200"/>
            <a:t>Act without conflict</a:t>
          </a:r>
          <a:endParaRPr lang="en-US" sz="1400" kern="1200"/>
        </a:p>
      </dsp:txBody>
      <dsp:txXfrm>
        <a:off x="9283749" y="1857208"/>
        <a:ext cx="1687710" cy="1417677"/>
      </dsp:txXfrm>
    </dsp:sp>
    <dsp:sp modelId="{75432D6C-D889-4B59-8F2C-78DFFF91BD68}">
      <dsp:nvSpPr>
        <dsp:cNvPr id="0" name=""/>
        <dsp:cNvSpPr/>
      </dsp:nvSpPr>
      <dsp:spPr>
        <a:xfrm>
          <a:off x="9773185" y="1195625"/>
          <a:ext cx="708838" cy="70883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00200">
            <a:lnSpc>
              <a:spcPct val="90000"/>
            </a:lnSpc>
            <a:spcBef>
              <a:spcPct val="0"/>
            </a:spcBef>
            <a:spcAft>
              <a:spcPct val="35000"/>
            </a:spcAft>
            <a:buNone/>
          </a:pPr>
          <a:r>
            <a:rPr lang="en-US" sz="3600" kern="1200"/>
            <a:t>6</a:t>
          </a:r>
        </a:p>
      </dsp:txBody>
      <dsp:txXfrm>
        <a:off x="9876992" y="1299432"/>
        <a:ext cx="501224" cy="501224"/>
      </dsp:txXfrm>
    </dsp:sp>
    <dsp:sp modelId="{55C9BC0C-45E6-4970-81D3-3E923AA61504}">
      <dsp:nvSpPr>
        <dsp:cNvPr id="0" name=""/>
        <dsp:cNvSpPr/>
      </dsp:nvSpPr>
      <dsp:spPr>
        <a:xfrm>
          <a:off x="9283749" y="3322069"/>
          <a:ext cx="1687710"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1E81-7B50-4F9F-BC87-0C0DF6893D98}">
      <dsp:nvSpPr>
        <dsp:cNvPr id="0" name=""/>
        <dsp:cNvSpPr/>
      </dsp:nvSpPr>
      <dsp:spPr>
        <a:xfrm>
          <a:off x="0" y="351433"/>
          <a:ext cx="469431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27536-B709-42C6-812E-67AD64FBBBE7}">
      <dsp:nvSpPr>
        <dsp:cNvPr id="0" name=""/>
        <dsp:cNvSpPr/>
      </dsp:nvSpPr>
      <dsp:spPr>
        <a:xfrm>
          <a:off x="234715" y="56233"/>
          <a:ext cx="328602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04" tIns="0" rIns="124204" bIns="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Advise</a:t>
          </a:r>
        </a:p>
      </dsp:txBody>
      <dsp:txXfrm>
        <a:off x="263536" y="85054"/>
        <a:ext cx="3228380" cy="532758"/>
      </dsp:txXfrm>
    </dsp:sp>
    <dsp:sp modelId="{4DC4C253-7C67-423F-9A9E-A7780CC74A52}">
      <dsp:nvSpPr>
        <dsp:cNvPr id="0" name=""/>
        <dsp:cNvSpPr/>
      </dsp:nvSpPr>
      <dsp:spPr>
        <a:xfrm>
          <a:off x="0" y="1258633"/>
          <a:ext cx="469431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70F0C-DB87-44B5-8263-D73EF645ABEE}">
      <dsp:nvSpPr>
        <dsp:cNvPr id="0" name=""/>
        <dsp:cNvSpPr/>
      </dsp:nvSpPr>
      <dsp:spPr>
        <a:xfrm>
          <a:off x="234715" y="963433"/>
          <a:ext cx="328602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04" tIns="0" rIns="124204"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Guide</a:t>
          </a:r>
          <a:endParaRPr lang="en-GB" sz="2000" kern="1200" dirty="0">
            <a:solidFill>
              <a:schemeClr val="tx1"/>
            </a:solidFill>
          </a:endParaRPr>
        </a:p>
      </dsp:txBody>
      <dsp:txXfrm>
        <a:off x="263536" y="992254"/>
        <a:ext cx="3228380" cy="532758"/>
      </dsp:txXfrm>
    </dsp:sp>
    <dsp:sp modelId="{446349C8-70D1-4522-9856-CBAC8C1B01BD}">
      <dsp:nvSpPr>
        <dsp:cNvPr id="0" name=""/>
        <dsp:cNvSpPr/>
      </dsp:nvSpPr>
      <dsp:spPr>
        <a:xfrm>
          <a:off x="0" y="2165833"/>
          <a:ext cx="469431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4588-F3F3-4726-A24A-9FDFE75B6C3D}">
      <dsp:nvSpPr>
        <dsp:cNvPr id="0" name=""/>
        <dsp:cNvSpPr/>
      </dsp:nvSpPr>
      <dsp:spPr>
        <a:xfrm>
          <a:off x="234715" y="1870633"/>
          <a:ext cx="328602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04" tIns="0" rIns="124204"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Help</a:t>
          </a:r>
          <a:endParaRPr lang="en-GB" sz="2000" kern="1200" dirty="0">
            <a:solidFill>
              <a:schemeClr val="tx1"/>
            </a:solidFill>
          </a:endParaRPr>
        </a:p>
      </dsp:txBody>
      <dsp:txXfrm>
        <a:off x="263536" y="1899454"/>
        <a:ext cx="3228380" cy="532758"/>
      </dsp:txXfrm>
    </dsp:sp>
    <dsp:sp modelId="{16D4D6B7-B1EE-430F-9165-9C3E6CC9EEA0}">
      <dsp:nvSpPr>
        <dsp:cNvPr id="0" name=""/>
        <dsp:cNvSpPr/>
      </dsp:nvSpPr>
      <dsp:spPr>
        <a:xfrm>
          <a:off x="0" y="3073033"/>
          <a:ext cx="469431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EE26F-382B-41E8-9DF4-694A078FC917}">
      <dsp:nvSpPr>
        <dsp:cNvPr id="0" name=""/>
        <dsp:cNvSpPr/>
      </dsp:nvSpPr>
      <dsp:spPr>
        <a:xfrm>
          <a:off x="234715" y="2777833"/>
          <a:ext cx="328602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04" tIns="0" rIns="124204" bIns="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Steer</a:t>
          </a:r>
        </a:p>
      </dsp:txBody>
      <dsp:txXfrm>
        <a:off x="263536" y="2806654"/>
        <a:ext cx="322838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2611-E5B5-402E-B9E8-5EA1681B4BCA}">
      <dsp:nvSpPr>
        <dsp:cNvPr id="0" name=""/>
        <dsp:cNvSpPr/>
      </dsp:nvSpPr>
      <dsp:spPr>
        <a:xfrm>
          <a:off x="0" y="235555"/>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BD9DC-6C22-4521-9BEB-EFF503E5F4C6}">
      <dsp:nvSpPr>
        <dsp:cNvPr id="0" name=""/>
        <dsp:cNvSpPr/>
      </dsp:nvSpPr>
      <dsp:spPr>
        <a:xfrm>
          <a:off x="206084" y="28915"/>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Police</a:t>
          </a:r>
        </a:p>
      </dsp:txBody>
      <dsp:txXfrm>
        <a:off x="226259" y="49090"/>
        <a:ext cx="2844836" cy="372930"/>
      </dsp:txXfrm>
    </dsp:sp>
    <dsp:sp modelId="{0F939F87-EBF7-4957-A04C-D5B0F99262D2}">
      <dsp:nvSpPr>
        <dsp:cNvPr id="0" name=""/>
        <dsp:cNvSpPr/>
      </dsp:nvSpPr>
      <dsp:spPr>
        <a:xfrm>
          <a:off x="0" y="870596"/>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3F0A3-5C11-4038-8699-97F7E754051B}">
      <dsp:nvSpPr>
        <dsp:cNvPr id="0" name=""/>
        <dsp:cNvSpPr/>
      </dsp:nvSpPr>
      <dsp:spPr>
        <a:xfrm>
          <a:off x="206084" y="663955"/>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Inspect</a:t>
          </a:r>
        </a:p>
      </dsp:txBody>
      <dsp:txXfrm>
        <a:off x="226259" y="684130"/>
        <a:ext cx="2844836" cy="372930"/>
      </dsp:txXfrm>
    </dsp:sp>
    <dsp:sp modelId="{29329B6B-96EF-43FE-A581-EE76ADF0BAED}">
      <dsp:nvSpPr>
        <dsp:cNvPr id="0" name=""/>
        <dsp:cNvSpPr/>
      </dsp:nvSpPr>
      <dsp:spPr>
        <a:xfrm>
          <a:off x="0" y="1505636"/>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7184E6-5674-4F6C-B818-B9374A0CF419}">
      <dsp:nvSpPr>
        <dsp:cNvPr id="0" name=""/>
        <dsp:cNvSpPr/>
      </dsp:nvSpPr>
      <dsp:spPr>
        <a:xfrm>
          <a:off x="206084" y="1298996"/>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Regulate</a:t>
          </a:r>
        </a:p>
      </dsp:txBody>
      <dsp:txXfrm>
        <a:off x="226259" y="1319171"/>
        <a:ext cx="2844836" cy="372930"/>
      </dsp:txXfrm>
    </dsp:sp>
    <dsp:sp modelId="{74BA8396-E05A-4664-A4C5-5DD071A23FB2}">
      <dsp:nvSpPr>
        <dsp:cNvPr id="0" name=""/>
        <dsp:cNvSpPr/>
      </dsp:nvSpPr>
      <dsp:spPr>
        <a:xfrm>
          <a:off x="0" y="2140676"/>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E7134-73A8-4D26-886A-A05CF071717F}">
      <dsp:nvSpPr>
        <dsp:cNvPr id="0" name=""/>
        <dsp:cNvSpPr/>
      </dsp:nvSpPr>
      <dsp:spPr>
        <a:xfrm>
          <a:off x="206084" y="1934036"/>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Report</a:t>
          </a:r>
        </a:p>
      </dsp:txBody>
      <dsp:txXfrm>
        <a:off x="226259" y="1954211"/>
        <a:ext cx="2844836" cy="372930"/>
      </dsp:txXfrm>
    </dsp:sp>
    <dsp:sp modelId="{95CF82C8-BBD0-4262-8DBC-1EB7D1700EB7}">
      <dsp:nvSpPr>
        <dsp:cNvPr id="0" name=""/>
        <dsp:cNvSpPr/>
      </dsp:nvSpPr>
      <dsp:spPr>
        <a:xfrm>
          <a:off x="0" y="2775716"/>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4B774-59AD-433B-A1CA-4628B7DA281B}">
      <dsp:nvSpPr>
        <dsp:cNvPr id="0" name=""/>
        <dsp:cNvSpPr/>
      </dsp:nvSpPr>
      <dsp:spPr>
        <a:xfrm>
          <a:off x="206084" y="2569076"/>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Whistle blow</a:t>
          </a:r>
        </a:p>
      </dsp:txBody>
      <dsp:txXfrm>
        <a:off x="226259" y="2589251"/>
        <a:ext cx="2844836" cy="372930"/>
      </dsp:txXfrm>
    </dsp:sp>
    <dsp:sp modelId="{5FE6A9AF-9F54-40C0-9716-A2FA7C2C949C}">
      <dsp:nvSpPr>
        <dsp:cNvPr id="0" name=""/>
        <dsp:cNvSpPr/>
      </dsp:nvSpPr>
      <dsp:spPr>
        <a:xfrm>
          <a:off x="0" y="3410756"/>
          <a:ext cx="412169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46D5E-06D8-402D-8C84-325B740F6E2E}">
      <dsp:nvSpPr>
        <dsp:cNvPr id="0" name=""/>
        <dsp:cNvSpPr/>
      </dsp:nvSpPr>
      <dsp:spPr>
        <a:xfrm>
          <a:off x="206084" y="3204116"/>
          <a:ext cx="288518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53" tIns="0" rIns="109053"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Do it for you</a:t>
          </a:r>
        </a:p>
      </dsp:txBody>
      <dsp:txXfrm>
        <a:off x="226259" y="3224291"/>
        <a:ext cx="2844836"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5B34-5464-477B-B569-2AB3738A96C6}">
      <dsp:nvSpPr>
        <dsp:cNvPr id="0" name=""/>
        <dsp:cNvSpPr/>
      </dsp:nvSpPr>
      <dsp:spPr>
        <a:xfrm>
          <a:off x="0" y="1776"/>
          <a:ext cx="8915400" cy="90061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DB84D9C-9FC5-4D46-93DE-1D600A5CBC30}">
      <dsp:nvSpPr>
        <dsp:cNvPr id="0" name=""/>
        <dsp:cNvSpPr/>
      </dsp:nvSpPr>
      <dsp:spPr>
        <a:xfrm>
          <a:off x="272436" y="204415"/>
          <a:ext cx="495339" cy="495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9AEBEC-B5CE-4519-BF15-036A66099084}">
      <dsp:nvSpPr>
        <dsp:cNvPr id="0" name=""/>
        <dsp:cNvSpPr/>
      </dsp:nvSpPr>
      <dsp:spPr>
        <a:xfrm>
          <a:off x="1040213" y="1776"/>
          <a:ext cx="78751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100000"/>
            </a:lnSpc>
            <a:spcBef>
              <a:spcPct val="0"/>
            </a:spcBef>
            <a:spcAft>
              <a:spcPct val="35000"/>
            </a:spcAft>
            <a:buNone/>
          </a:pPr>
          <a:r>
            <a:rPr lang="en-GB" sz="2200" kern="1200"/>
            <a:t>Name</a:t>
          </a:r>
        </a:p>
      </dsp:txBody>
      <dsp:txXfrm>
        <a:off x="1040213" y="1776"/>
        <a:ext cx="7875186" cy="900617"/>
      </dsp:txXfrm>
    </dsp:sp>
    <dsp:sp modelId="{382B5EEA-A0E1-4969-9196-EF7E15887558}">
      <dsp:nvSpPr>
        <dsp:cNvPr id="0" name=""/>
        <dsp:cNvSpPr/>
      </dsp:nvSpPr>
      <dsp:spPr>
        <a:xfrm>
          <a:off x="0" y="1127548"/>
          <a:ext cx="8915400" cy="90061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9E39DE4-2F4A-4630-838C-1593873269E0}">
      <dsp:nvSpPr>
        <dsp:cNvPr id="0" name=""/>
        <dsp:cNvSpPr/>
      </dsp:nvSpPr>
      <dsp:spPr>
        <a:xfrm>
          <a:off x="272436" y="1330187"/>
          <a:ext cx="495339" cy="495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16DC47-F63C-413C-BA16-0A370AB3C67B}">
      <dsp:nvSpPr>
        <dsp:cNvPr id="0" name=""/>
        <dsp:cNvSpPr/>
      </dsp:nvSpPr>
      <dsp:spPr>
        <a:xfrm>
          <a:off x="1040213" y="1127548"/>
          <a:ext cx="78751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100000"/>
            </a:lnSpc>
            <a:spcBef>
              <a:spcPct val="0"/>
            </a:spcBef>
            <a:spcAft>
              <a:spcPct val="35000"/>
            </a:spcAft>
            <a:buNone/>
          </a:pPr>
          <a:r>
            <a:rPr lang="en-GB" sz="2200" kern="1200"/>
            <a:t>Which LPB do you represent?</a:t>
          </a:r>
        </a:p>
      </dsp:txBody>
      <dsp:txXfrm>
        <a:off x="1040213" y="1127548"/>
        <a:ext cx="7875186" cy="900617"/>
      </dsp:txXfrm>
    </dsp:sp>
    <dsp:sp modelId="{C50F2AEF-BEBA-4C24-BAA2-2A0AC29BD704}">
      <dsp:nvSpPr>
        <dsp:cNvPr id="0" name=""/>
        <dsp:cNvSpPr/>
      </dsp:nvSpPr>
      <dsp:spPr>
        <a:xfrm>
          <a:off x="0" y="2253320"/>
          <a:ext cx="8915400" cy="90061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26EEB572-3921-48C2-AB1E-EAFCCC184AC4}">
      <dsp:nvSpPr>
        <dsp:cNvPr id="0" name=""/>
        <dsp:cNvSpPr/>
      </dsp:nvSpPr>
      <dsp:spPr>
        <a:xfrm>
          <a:off x="272436" y="2455959"/>
          <a:ext cx="495339" cy="495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9978B2-C1EB-4767-A8EC-CA6E2D94AD8A}">
      <dsp:nvSpPr>
        <dsp:cNvPr id="0" name=""/>
        <dsp:cNvSpPr/>
      </dsp:nvSpPr>
      <dsp:spPr>
        <a:xfrm>
          <a:off x="1040213" y="2253320"/>
          <a:ext cx="78751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100000"/>
            </a:lnSpc>
            <a:spcBef>
              <a:spcPct val="0"/>
            </a:spcBef>
            <a:spcAft>
              <a:spcPct val="35000"/>
            </a:spcAft>
            <a:buNone/>
          </a:pPr>
          <a:r>
            <a:rPr lang="en-GB" sz="2200" kern="1200"/>
            <a:t>What’s your role on the LPB? i.e. member rep, employer rep, etc. </a:t>
          </a:r>
        </a:p>
      </dsp:txBody>
      <dsp:txXfrm>
        <a:off x="1040213" y="2253320"/>
        <a:ext cx="7875186" cy="900617"/>
      </dsp:txXfrm>
    </dsp:sp>
    <dsp:sp modelId="{EFA3044D-CBD8-4CDC-93E5-0C06E2316737}">
      <dsp:nvSpPr>
        <dsp:cNvPr id="0" name=""/>
        <dsp:cNvSpPr/>
      </dsp:nvSpPr>
      <dsp:spPr>
        <a:xfrm>
          <a:off x="0" y="3379092"/>
          <a:ext cx="8915400" cy="90061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327601E-A80E-4406-8546-35381AEF0EE6}">
      <dsp:nvSpPr>
        <dsp:cNvPr id="0" name=""/>
        <dsp:cNvSpPr/>
      </dsp:nvSpPr>
      <dsp:spPr>
        <a:xfrm>
          <a:off x="272436" y="3581731"/>
          <a:ext cx="495339" cy="495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CD6EA8-5971-4776-95B1-F0D5E67B1025}">
      <dsp:nvSpPr>
        <dsp:cNvPr id="0" name=""/>
        <dsp:cNvSpPr/>
      </dsp:nvSpPr>
      <dsp:spPr>
        <a:xfrm>
          <a:off x="1040213" y="3379092"/>
          <a:ext cx="7875186" cy="9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15" tIns="95315" rIns="95315" bIns="95315" numCol="1" spcCol="1270" anchor="ctr" anchorCtr="0">
          <a:noAutofit/>
        </a:bodyPr>
        <a:lstStyle/>
        <a:p>
          <a:pPr marL="0" lvl="0" indent="0" algn="l" defTabSz="977900">
            <a:lnSpc>
              <a:spcPct val="100000"/>
            </a:lnSpc>
            <a:spcBef>
              <a:spcPct val="0"/>
            </a:spcBef>
            <a:spcAft>
              <a:spcPct val="35000"/>
            </a:spcAft>
            <a:buNone/>
          </a:pPr>
          <a:r>
            <a:rPr lang="en-GB" sz="2200" kern="1200"/>
            <a:t>How long have you been on the LPB?</a:t>
          </a:r>
        </a:p>
      </dsp:txBody>
      <dsp:txXfrm>
        <a:off x="1040213" y="3379092"/>
        <a:ext cx="7875186" cy="900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462DD-AE16-49A6-8FF2-EDF14B81608D}">
      <dsp:nvSpPr>
        <dsp:cNvPr id="0" name=""/>
        <dsp:cNvSpPr/>
      </dsp:nvSpPr>
      <dsp:spPr>
        <a:xfrm rot="16200000">
          <a:off x="1317" y="1134"/>
          <a:ext cx="4279217" cy="4279217"/>
        </a:xfrm>
        <a:prstGeom prst="downArrow">
          <a:avLst>
            <a:gd name="adj1" fmla="val 50000"/>
            <a:gd name="adj2" fmla="val 35000"/>
          </a:avLst>
        </a:prstGeom>
        <a:solidFill>
          <a:schemeClr val="accent6">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en-GB" sz="5100" kern="1200" err="1">
              <a:solidFill>
                <a:schemeClr val="tx1"/>
              </a:solidFill>
            </a:rPr>
            <a:t>Sargeant</a:t>
          </a:r>
          <a:endParaRPr lang="en-GB" sz="5100" kern="1200">
            <a:solidFill>
              <a:schemeClr val="tx1"/>
            </a:solidFill>
          </a:endParaRPr>
        </a:p>
      </dsp:txBody>
      <dsp:txXfrm rot="5400000">
        <a:off x="1318" y="1070937"/>
        <a:ext cx="3530354" cy="2139609"/>
      </dsp:txXfrm>
    </dsp:sp>
    <dsp:sp modelId="{20D6365E-95B4-4AC5-AED6-EFC244752CEA}">
      <dsp:nvSpPr>
        <dsp:cNvPr id="0" name=""/>
        <dsp:cNvSpPr/>
      </dsp:nvSpPr>
      <dsp:spPr>
        <a:xfrm rot="5400000">
          <a:off x="4634864" y="1134"/>
          <a:ext cx="4279217" cy="4279217"/>
        </a:xfrm>
        <a:prstGeom prst="downArrow">
          <a:avLst>
            <a:gd name="adj1" fmla="val 50000"/>
            <a:gd name="adj2" fmla="val 35000"/>
          </a:avLst>
        </a:prstGeom>
        <a:solidFill>
          <a:schemeClr val="accent6">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en-GB" sz="5100" kern="1200">
              <a:solidFill>
                <a:schemeClr val="tx1"/>
              </a:solidFill>
            </a:rPr>
            <a:t>Matthews</a:t>
          </a:r>
        </a:p>
      </dsp:txBody>
      <dsp:txXfrm rot="-5400000">
        <a:off x="5383728" y="1070938"/>
        <a:ext cx="3530354" cy="2139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46CE-34EF-4A10-A4CC-453150785C9D}">
      <dsp:nvSpPr>
        <dsp:cNvPr id="0" name=""/>
        <dsp:cNvSpPr/>
      </dsp:nvSpPr>
      <dsp:spPr>
        <a:xfrm>
          <a:off x="3566159" y="0"/>
          <a:ext cx="5349240" cy="1337964"/>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kern="1200">
              <a:solidFill>
                <a:schemeClr val="accent1">
                  <a:lumMod val="50000"/>
                </a:schemeClr>
              </a:solidFill>
              <a:latin typeface="Arial"/>
              <a:ea typeface="ＭＳ Ｐゴシック"/>
              <a:cs typeface="+mn-cs"/>
              <a:hlinkClick xmlns:r="http://schemas.openxmlformats.org/officeDocument/2006/relationships" r:id="rId1">
                <a:extLst>
                  <a:ext uri="{A12FA001-AC4F-418D-AE19-62706E023703}">
                    <ahyp:hlinkClr xmlns:ahyp="http://schemas.microsoft.com/office/drawing/2018/hyperlinkcolor" val="tx"/>
                  </a:ext>
                </a:extLst>
              </a:hlinkClick>
            </a:rPr>
            <a:t>Remedy readiness tool </a:t>
          </a:r>
          <a:r>
            <a:rPr lang="en-GB" sz="1300" kern="1200">
              <a:solidFill>
                <a:schemeClr val="tx1"/>
              </a:solidFill>
              <a:latin typeface="Arial"/>
              <a:ea typeface="ＭＳ Ｐゴシック"/>
              <a:cs typeface="+mn-cs"/>
            </a:rPr>
            <a:t>is available on the </a:t>
          </a:r>
          <a:r>
            <a:rPr lang="en-GB" sz="1300" kern="1200">
              <a:solidFill>
                <a:schemeClr val="accent1">
                  <a:lumMod val="50000"/>
                </a:schemeClr>
              </a:solidFill>
              <a:latin typeface="Arial"/>
              <a:ea typeface="ＭＳ Ｐゴシック"/>
              <a:cs typeface="+mn-cs"/>
              <a:hlinkClick xmlns:r="http://schemas.openxmlformats.org/officeDocument/2006/relationships" r:id="rId2">
                <a:extLst>
                  <a:ext uri="{A12FA001-AC4F-418D-AE19-62706E023703}">
                    <ahyp:hlinkClr xmlns:ahyp="http://schemas.microsoft.com/office/drawing/2018/hyperlinkcolor" val="tx"/>
                  </a:ext>
                </a:extLst>
              </a:hlinkClick>
            </a:rPr>
            <a:t>Regulations and Guidance</a:t>
          </a:r>
          <a:r>
            <a:rPr lang="en-GB" sz="1300" kern="1200">
              <a:solidFill>
                <a:schemeClr val="accent1">
                  <a:lumMod val="50000"/>
                </a:schemeClr>
              </a:solidFill>
              <a:latin typeface="Arial"/>
              <a:ea typeface="ＭＳ Ｐゴシック"/>
              <a:cs typeface="+mn-cs"/>
            </a:rPr>
            <a:t> </a:t>
          </a:r>
          <a:r>
            <a:rPr lang="en-GB" sz="1300" kern="1200">
              <a:solidFill>
                <a:schemeClr val="tx1"/>
              </a:solidFill>
              <a:latin typeface="Arial"/>
              <a:ea typeface="ＭＳ Ｐゴシック"/>
              <a:cs typeface="+mn-cs"/>
            </a:rPr>
            <a:t>website.</a:t>
          </a:r>
          <a:endParaRPr lang="en-GB" sz="1300" kern="1200"/>
        </a:p>
        <a:p>
          <a:pPr marL="114300" lvl="1" indent="-114300" algn="l" defTabSz="577850">
            <a:lnSpc>
              <a:spcPct val="90000"/>
            </a:lnSpc>
            <a:spcBef>
              <a:spcPct val="0"/>
            </a:spcBef>
            <a:spcAft>
              <a:spcPct val="15000"/>
            </a:spcAft>
            <a:buChar char="•"/>
          </a:pPr>
          <a:r>
            <a:rPr lang="en-GB" sz="1300" kern="1200">
              <a:solidFill>
                <a:schemeClr val="tx1"/>
              </a:solidFill>
            </a:rPr>
            <a:t>Scheme managers/Pension Boards can reflect on own readiness for remedy.</a:t>
          </a:r>
          <a:endParaRPr lang="en-GB" sz="1300" kern="1200"/>
        </a:p>
        <a:p>
          <a:pPr marL="114300" lvl="1" indent="-114300" algn="l" defTabSz="577850">
            <a:lnSpc>
              <a:spcPct val="90000"/>
            </a:lnSpc>
            <a:spcBef>
              <a:spcPct val="0"/>
            </a:spcBef>
            <a:spcAft>
              <a:spcPct val="15000"/>
            </a:spcAft>
            <a:buChar char="•"/>
          </a:pPr>
          <a:r>
            <a:rPr lang="en-GB" sz="1300" kern="1200">
              <a:solidFill>
                <a:schemeClr val="tx1"/>
              </a:solidFill>
              <a:latin typeface="Arial"/>
              <a:ea typeface="ＭＳ Ｐゴシック"/>
              <a:cs typeface="+mn-cs"/>
            </a:rPr>
            <a:t>Identifies potential gaps which need addressing.</a:t>
          </a:r>
          <a:endParaRPr lang="en-GB" sz="1300" kern="1200"/>
        </a:p>
      </dsp:txBody>
      <dsp:txXfrm>
        <a:off x="3566159" y="167246"/>
        <a:ext cx="4847504" cy="1003473"/>
      </dsp:txXfrm>
    </dsp:sp>
    <dsp:sp modelId="{7C24D242-8684-49CA-92CE-3DF7B48E8A13}">
      <dsp:nvSpPr>
        <dsp:cNvPr id="0" name=""/>
        <dsp:cNvSpPr/>
      </dsp:nvSpPr>
      <dsp:spPr>
        <a:xfrm>
          <a:off x="0" y="0"/>
          <a:ext cx="3566160" cy="133796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Remedy readiness self-assessment tool</a:t>
          </a:r>
        </a:p>
      </dsp:txBody>
      <dsp:txXfrm>
        <a:off x="65314" y="65314"/>
        <a:ext cx="3435532" cy="1207336"/>
      </dsp:txXfrm>
    </dsp:sp>
    <dsp:sp modelId="{5E560A65-60E6-4BED-949A-F917E0BC8E7E}">
      <dsp:nvSpPr>
        <dsp:cNvPr id="0" name=""/>
        <dsp:cNvSpPr/>
      </dsp:nvSpPr>
      <dsp:spPr>
        <a:xfrm>
          <a:off x="3566159" y="1471761"/>
          <a:ext cx="5349240" cy="1337964"/>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a:hlinkClick xmlns:r="http://schemas.openxmlformats.org/officeDocument/2006/relationships" r:id="rId3"/>
            </a:rPr>
            <a:t>FPS Regulations and guidance website</a:t>
          </a:r>
          <a:endParaRPr lang="en-GB" sz="1300" kern="1200"/>
        </a:p>
        <a:p>
          <a:pPr marL="228600" lvl="2" indent="-114300" algn="l" defTabSz="577850">
            <a:lnSpc>
              <a:spcPct val="90000"/>
            </a:lnSpc>
            <a:spcBef>
              <a:spcPct val="0"/>
            </a:spcBef>
            <a:spcAft>
              <a:spcPct val="15000"/>
            </a:spcAft>
            <a:buChar char="•"/>
          </a:pPr>
          <a:r>
            <a:rPr lang="en-GB" sz="1300" kern="1200"/>
            <a:t>Specific section on the </a:t>
          </a:r>
          <a:r>
            <a:rPr lang="en-GB" sz="1300" kern="1200">
              <a:hlinkClick xmlns:r="http://schemas.openxmlformats.org/officeDocument/2006/relationships" r:id="rId4"/>
            </a:rPr>
            <a:t>age discrimination remedy</a:t>
          </a:r>
          <a:endParaRPr lang="en-GB" sz="1300" kern="1200"/>
        </a:p>
        <a:p>
          <a:pPr marL="114300" lvl="1" indent="-114300" algn="l" defTabSz="577850">
            <a:lnSpc>
              <a:spcPct val="90000"/>
            </a:lnSpc>
            <a:spcBef>
              <a:spcPct val="0"/>
            </a:spcBef>
            <a:spcAft>
              <a:spcPct val="15000"/>
            </a:spcAft>
            <a:buChar char="•"/>
          </a:pPr>
          <a:r>
            <a:rPr lang="en-GB" sz="1300" kern="1200">
              <a:hlinkClick xmlns:r="http://schemas.openxmlformats.org/officeDocument/2006/relationships" r:id="rId5"/>
            </a:rPr>
            <a:t>FPS Member website </a:t>
          </a:r>
          <a:endParaRPr lang="en-GB" sz="1300" kern="1200"/>
        </a:p>
        <a:p>
          <a:pPr marL="228600" lvl="2" indent="-114300" algn="l" defTabSz="577850">
            <a:lnSpc>
              <a:spcPct val="90000"/>
            </a:lnSpc>
            <a:spcBef>
              <a:spcPct val="0"/>
            </a:spcBef>
            <a:spcAft>
              <a:spcPct val="15000"/>
            </a:spcAft>
            <a:buChar char="•"/>
          </a:pPr>
          <a:r>
            <a:rPr lang="en-GB" sz="1300" kern="1200"/>
            <a:t>Specific section on the </a:t>
          </a:r>
          <a:r>
            <a:rPr lang="en-GB" sz="1300" kern="1200">
              <a:hlinkClick xmlns:r="http://schemas.openxmlformats.org/officeDocument/2006/relationships" r:id="rId6"/>
            </a:rPr>
            <a:t>age discrimination remedy</a:t>
          </a:r>
          <a:endParaRPr lang="en-GB" sz="1300" kern="1200"/>
        </a:p>
        <a:p>
          <a:pPr marL="228600" lvl="2" indent="-114300" algn="l" defTabSz="577850">
            <a:lnSpc>
              <a:spcPct val="90000"/>
            </a:lnSpc>
            <a:spcBef>
              <a:spcPct val="0"/>
            </a:spcBef>
            <a:spcAft>
              <a:spcPct val="15000"/>
            </a:spcAft>
            <a:buChar char="•"/>
          </a:pPr>
          <a:r>
            <a:rPr lang="en-GB" sz="1300" kern="1200"/>
            <a:t>Member </a:t>
          </a:r>
          <a:r>
            <a:rPr lang="en-GB" sz="1300" kern="1200">
              <a:hlinkClick xmlns:r="http://schemas.openxmlformats.org/officeDocument/2006/relationships" r:id="rId7"/>
            </a:rPr>
            <a:t>FAQs</a:t>
          </a:r>
          <a:endParaRPr lang="en-GB" sz="1300" kern="1200"/>
        </a:p>
      </dsp:txBody>
      <dsp:txXfrm>
        <a:off x="3566159" y="1639007"/>
        <a:ext cx="4847504" cy="1003473"/>
      </dsp:txXfrm>
    </dsp:sp>
    <dsp:sp modelId="{A125D8C6-513C-4E90-BB8D-7A224499D689}">
      <dsp:nvSpPr>
        <dsp:cNvPr id="0" name=""/>
        <dsp:cNvSpPr/>
      </dsp:nvSpPr>
      <dsp:spPr>
        <a:xfrm>
          <a:off x="0" y="1471761"/>
          <a:ext cx="3566160" cy="133796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FPS Websites</a:t>
          </a:r>
        </a:p>
      </dsp:txBody>
      <dsp:txXfrm>
        <a:off x="65314" y="1537075"/>
        <a:ext cx="3435532" cy="1207336"/>
      </dsp:txXfrm>
    </dsp:sp>
    <dsp:sp modelId="{B869BBF7-045E-4275-AED8-5A9E19266324}">
      <dsp:nvSpPr>
        <dsp:cNvPr id="0" name=""/>
        <dsp:cNvSpPr/>
      </dsp:nvSpPr>
      <dsp:spPr>
        <a:xfrm>
          <a:off x="3566159" y="2943522"/>
          <a:ext cx="5349240" cy="1337964"/>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a:t>Monthly </a:t>
          </a:r>
          <a:r>
            <a:rPr lang="en-GB" sz="1300" kern="1200">
              <a:hlinkClick xmlns:r="http://schemas.openxmlformats.org/officeDocument/2006/relationships" r:id="rId8"/>
            </a:rPr>
            <a:t>bulletins</a:t>
          </a:r>
          <a:endParaRPr lang="en-GB" sz="1300" kern="1200"/>
        </a:p>
        <a:p>
          <a:pPr marL="114300" lvl="1" indent="-114300" algn="l" defTabSz="577850">
            <a:lnSpc>
              <a:spcPct val="90000"/>
            </a:lnSpc>
            <a:spcBef>
              <a:spcPct val="0"/>
            </a:spcBef>
            <a:spcAft>
              <a:spcPct val="15000"/>
            </a:spcAft>
            <a:buChar char="•"/>
          </a:pPr>
          <a:r>
            <a:rPr lang="en-GB" sz="1300" kern="1200"/>
            <a:t>Regular ‘</a:t>
          </a:r>
          <a:r>
            <a:rPr lang="en-GB" sz="1300" kern="1200">
              <a:hlinkClick xmlns:r="http://schemas.openxmlformats.org/officeDocument/2006/relationships" r:id="rId9"/>
            </a:rPr>
            <a:t>coffee mornings</a:t>
          </a:r>
          <a:r>
            <a:rPr lang="en-GB" sz="1300" kern="1200"/>
            <a:t>’</a:t>
          </a:r>
        </a:p>
        <a:p>
          <a:pPr marL="114300" lvl="1" indent="-114300" algn="l" defTabSz="577850">
            <a:lnSpc>
              <a:spcPct val="90000"/>
            </a:lnSpc>
            <a:spcBef>
              <a:spcPct val="0"/>
            </a:spcBef>
            <a:spcAft>
              <a:spcPct val="15000"/>
            </a:spcAft>
            <a:buChar char="•"/>
          </a:pPr>
          <a:r>
            <a:rPr lang="en-GB" sz="1300" kern="1200"/>
            <a:t>Bank of </a:t>
          </a:r>
          <a:r>
            <a:rPr lang="en-GB" sz="1300" kern="1200">
              <a:hlinkClick xmlns:r="http://schemas.openxmlformats.org/officeDocument/2006/relationships" r:id="rId1"/>
            </a:rPr>
            <a:t>supporting documentation </a:t>
          </a:r>
          <a:r>
            <a:rPr lang="en-GB" sz="1300" kern="1200"/>
            <a:t>aimed at scheme managers and administrators </a:t>
          </a:r>
        </a:p>
        <a:p>
          <a:pPr marL="114300" lvl="1" indent="-114300" algn="l" defTabSz="577850">
            <a:lnSpc>
              <a:spcPct val="90000"/>
            </a:lnSpc>
            <a:spcBef>
              <a:spcPct val="0"/>
            </a:spcBef>
            <a:spcAft>
              <a:spcPct val="15000"/>
            </a:spcAft>
            <a:buChar char="•"/>
          </a:pPr>
          <a:endParaRPr lang="en-GB" sz="1300" kern="1200"/>
        </a:p>
      </dsp:txBody>
      <dsp:txXfrm>
        <a:off x="3566159" y="3110768"/>
        <a:ext cx="4847504" cy="1003473"/>
      </dsp:txXfrm>
    </dsp:sp>
    <dsp:sp modelId="{013AAEB0-281B-46C9-AAC5-502E3DA7E62F}">
      <dsp:nvSpPr>
        <dsp:cNvPr id="0" name=""/>
        <dsp:cNvSpPr/>
      </dsp:nvSpPr>
      <dsp:spPr>
        <a:xfrm>
          <a:off x="0" y="2943522"/>
          <a:ext cx="3566160" cy="133796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LGA Communications </a:t>
          </a:r>
        </a:p>
      </dsp:txBody>
      <dsp:txXfrm>
        <a:off x="65314" y="3008836"/>
        <a:ext cx="3435532" cy="1207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5AB69-C606-4C8B-B08E-3CD8A137C6D1}">
      <dsp:nvSpPr>
        <dsp:cNvPr id="0" name=""/>
        <dsp:cNvSpPr/>
      </dsp:nvSpPr>
      <dsp:spPr>
        <a:xfrm>
          <a:off x="1749870" y="0"/>
          <a:ext cx="1692071" cy="1692071"/>
        </a:xfrm>
        <a:prstGeom prst="triangle">
          <a:avLst/>
        </a:prstGeom>
        <a:solidFill>
          <a:srgbClr val="99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Admin</a:t>
          </a:r>
        </a:p>
      </dsp:txBody>
      <dsp:txXfrm>
        <a:off x="2172888" y="846036"/>
        <a:ext cx="846035" cy="846035"/>
      </dsp:txXfrm>
    </dsp:sp>
    <dsp:sp modelId="{131716B9-7AC3-4305-9ED0-073AF3292A83}">
      <dsp:nvSpPr>
        <dsp:cNvPr id="0" name=""/>
        <dsp:cNvSpPr/>
      </dsp:nvSpPr>
      <dsp:spPr>
        <a:xfrm>
          <a:off x="903834" y="1692071"/>
          <a:ext cx="1692071" cy="1692071"/>
        </a:xfrm>
        <a:prstGeom prst="triangle">
          <a:avLst/>
        </a:prstGeom>
        <a:solidFill>
          <a:srgbClr val="99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LGA</a:t>
          </a:r>
        </a:p>
      </dsp:txBody>
      <dsp:txXfrm>
        <a:off x="1326852" y="2538107"/>
        <a:ext cx="846035" cy="846035"/>
      </dsp:txXfrm>
    </dsp:sp>
    <dsp:sp modelId="{E9AF1FB9-1456-433D-A128-3002701CF90F}">
      <dsp:nvSpPr>
        <dsp:cNvPr id="0" name=""/>
        <dsp:cNvSpPr/>
      </dsp:nvSpPr>
      <dsp:spPr>
        <a:xfrm rot="10800000">
          <a:off x="1749870" y="1692071"/>
          <a:ext cx="1692071" cy="1692071"/>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Scheme Manager</a:t>
          </a:r>
        </a:p>
      </dsp:txBody>
      <dsp:txXfrm rot="10800000">
        <a:off x="2172888" y="1692071"/>
        <a:ext cx="846035" cy="846035"/>
      </dsp:txXfrm>
    </dsp:sp>
    <dsp:sp modelId="{BE291362-C3C6-4153-B17A-CAC1B70C5A5A}">
      <dsp:nvSpPr>
        <dsp:cNvPr id="0" name=""/>
        <dsp:cNvSpPr/>
      </dsp:nvSpPr>
      <dsp:spPr>
        <a:xfrm>
          <a:off x="2595906" y="1692071"/>
          <a:ext cx="1692071" cy="1692071"/>
        </a:xfrm>
        <a:prstGeom prst="triangle">
          <a:avLst/>
        </a:prstGeom>
        <a:solidFill>
          <a:srgbClr val="99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Pension Board</a:t>
          </a:r>
        </a:p>
      </dsp:txBody>
      <dsp:txXfrm>
        <a:off x="3018924" y="2538107"/>
        <a:ext cx="846035" cy="846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6FBFC-CA3A-42A2-ABC3-6B71B17C8688}">
      <dsp:nvSpPr>
        <dsp:cNvPr id="0" name=""/>
        <dsp:cNvSpPr/>
      </dsp:nvSpPr>
      <dsp:spPr>
        <a:xfrm>
          <a:off x="769466" y="1088955"/>
          <a:ext cx="1067985" cy="10679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77733-91B8-4A35-90B9-72E8793ECF49}">
      <dsp:nvSpPr>
        <dsp:cNvPr id="0" name=""/>
        <dsp:cNvSpPr/>
      </dsp:nvSpPr>
      <dsp:spPr>
        <a:xfrm>
          <a:off x="116808" y="2472532"/>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Expectations of the administrator will be formally set out in a Service Level Agreement and should be frequently monitored. </a:t>
          </a:r>
          <a:endParaRPr lang="en-US" sz="1200" kern="1200"/>
        </a:p>
      </dsp:txBody>
      <dsp:txXfrm>
        <a:off x="116808" y="2472532"/>
        <a:ext cx="2373300" cy="720000"/>
      </dsp:txXfrm>
    </dsp:sp>
    <dsp:sp modelId="{58E11C71-8638-48F0-9CF6-8297F623EF4E}">
      <dsp:nvSpPr>
        <dsp:cNvPr id="0" name=""/>
        <dsp:cNvSpPr/>
      </dsp:nvSpPr>
      <dsp:spPr>
        <a:xfrm>
          <a:off x="3558093" y="1088955"/>
          <a:ext cx="1067985" cy="1067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E60C3-F7E8-4A1E-A969-13C0B8125E03}">
      <dsp:nvSpPr>
        <dsp:cNvPr id="0" name=""/>
        <dsp:cNvSpPr/>
      </dsp:nvSpPr>
      <dsp:spPr>
        <a:xfrm>
          <a:off x="2905436" y="2472532"/>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The scheme manager </a:t>
          </a:r>
          <a:r>
            <a:rPr lang="en-GB" sz="1200" b="1" kern="1200"/>
            <a:t>cannot</a:t>
          </a:r>
          <a:r>
            <a:rPr lang="en-GB" sz="1200" kern="1200"/>
            <a:t> expect the administrator to make decisions about local issues e.g. pensionable pay.</a:t>
          </a:r>
          <a:endParaRPr lang="en-US" sz="1200" kern="1200"/>
        </a:p>
      </dsp:txBody>
      <dsp:txXfrm>
        <a:off x="2905436" y="2472532"/>
        <a:ext cx="2373300" cy="720000"/>
      </dsp:txXfrm>
    </dsp:sp>
    <dsp:sp modelId="{5AD423C0-95A6-4B7B-90A8-9EE2AAD56B30}">
      <dsp:nvSpPr>
        <dsp:cNvPr id="0" name=""/>
        <dsp:cNvSpPr/>
      </dsp:nvSpPr>
      <dsp:spPr>
        <a:xfrm>
          <a:off x="6346721" y="1088955"/>
          <a:ext cx="1067985" cy="10679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CAF372-1C42-4568-8770-2F6076BDE4B0}">
      <dsp:nvSpPr>
        <dsp:cNvPr id="0" name=""/>
        <dsp:cNvSpPr/>
      </dsp:nvSpPr>
      <dsp:spPr>
        <a:xfrm>
          <a:off x="5694063" y="2472532"/>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Planned </a:t>
          </a:r>
          <a:r>
            <a:rPr lang="en-GB" sz="1200" kern="1200">
              <a:hlinkClick xmlns:r="http://schemas.openxmlformats.org/officeDocument/2006/relationships" r:id="rId7"/>
            </a:rPr>
            <a:t>template administration strategy </a:t>
          </a:r>
          <a:r>
            <a:rPr lang="en-GB" sz="1200" kern="1200"/>
            <a:t>will help formalise expectations between parties.</a:t>
          </a:r>
          <a:endParaRPr lang="en-US" sz="1200" kern="1200"/>
        </a:p>
      </dsp:txBody>
      <dsp:txXfrm>
        <a:off x="5694063" y="2472532"/>
        <a:ext cx="2373300" cy="720000"/>
      </dsp:txXfrm>
    </dsp:sp>
    <dsp:sp modelId="{0341FAF3-522B-471A-B18E-7C5CF52B824D}">
      <dsp:nvSpPr>
        <dsp:cNvPr id="0" name=""/>
        <dsp:cNvSpPr/>
      </dsp:nvSpPr>
      <dsp:spPr>
        <a:xfrm>
          <a:off x="9135348" y="1088955"/>
          <a:ext cx="1067985" cy="106798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F6627-0B58-41CE-8E0F-81EBC84A0BD1}">
      <dsp:nvSpPr>
        <dsp:cNvPr id="0" name=""/>
        <dsp:cNvSpPr/>
      </dsp:nvSpPr>
      <dsp:spPr>
        <a:xfrm>
          <a:off x="8482691" y="2472532"/>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The LGA to provide appropriate advice, guidance, and training to assist the scheme manager in fulfilling their role.</a:t>
          </a:r>
          <a:endParaRPr lang="en-US" sz="1200" kern="1200"/>
        </a:p>
      </dsp:txBody>
      <dsp:txXfrm>
        <a:off x="8482691" y="2472532"/>
        <a:ext cx="23733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2833830-EAC8-4D93-B4CE-DA6AF8260C5B}" type="datetimeFigureOut">
              <a:rPr lang="en-GB" smtClean="0"/>
              <a:t>16/10/2024</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CE101115-900E-4B26-A982-F7C205920085}" type="slidenum">
              <a:rPr lang="en-GB" smtClean="0"/>
              <a:t>‹#›</a:t>
            </a:fld>
            <a:endParaRPr lang="en-GB"/>
          </a:p>
        </p:txBody>
      </p:sp>
    </p:spTree>
    <p:extLst>
      <p:ext uri="{BB962C8B-B14F-4D97-AF65-F5344CB8AC3E}">
        <p14:creationId xmlns:p14="http://schemas.microsoft.com/office/powerpoint/2010/main" val="170316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B89DE94-B856-4B0C-A669-63A5E3AC0D78}" type="datetimeFigureOut">
              <a:rPr lang="en-GB" smtClean="0"/>
              <a:t>16/10/2024</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76DEB93-28DE-4FD9-B3C9-43F584E83437}" type="slidenum">
              <a:rPr lang="en-GB" smtClean="0"/>
              <a:t>‹#›</a:t>
            </a:fld>
            <a:endParaRPr lang="en-GB"/>
          </a:p>
        </p:txBody>
      </p:sp>
    </p:spTree>
    <p:extLst>
      <p:ext uri="{BB962C8B-B14F-4D97-AF65-F5344CB8AC3E}">
        <p14:creationId xmlns:p14="http://schemas.microsoft.com/office/powerpoint/2010/main" val="3967977801"/>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5"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psregs.org/images/admin/Schememanagerv1.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fpsregs.org/images/admin/AdminApr2019.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762FFC-6661-409A-B781-C6C4659300F9}" type="slidenum">
              <a:rPr lang="en-GB" smtClean="0"/>
              <a:t>1</a:t>
            </a:fld>
            <a:endParaRPr lang="en-GB"/>
          </a:p>
        </p:txBody>
      </p:sp>
    </p:spTree>
    <p:extLst>
      <p:ext uri="{BB962C8B-B14F-4D97-AF65-F5344CB8AC3E}">
        <p14:creationId xmlns:p14="http://schemas.microsoft.com/office/powerpoint/2010/main" val="416838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6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In practice, SM appoints an administrator – third party or in-house. Give some details of number etc</a:t>
            </a:r>
          </a:p>
          <a:p>
            <a:r>
              <a:rPr lang="en-GB" dirty="0"/>
              <a:t>Again, delegation not abdication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66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Already looked at who we are, but what do we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0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12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37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58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1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9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8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7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D9EE3-1449-41A5-A5B9-24176DF46AD8}" type="slidenum">
              <a:rPr lang="en-GB" smtClean="0">
                <a:solidFill>
                  <a:srgbClr val="1F497D"/>
                </a:solidFill>
              </a:rPr>
              <a:pPr/>
              <a:t>2</a:t>
            </a:fld>
            <a:endParaRPr lang="en-GB" dirty="0">
              <a:solidFill>
                <a:srgbClr val="1F497D"/>
              </a:solidFill>
            </a:endParaRPr>
          </a:p>
        </p:txBody>
      </p:sp>
    </p:spTree>
    <p:extLst>
      <p:ext uri="{BB962C8B-B14F-4D97-AF65-F5344CB8AC3E}">
        <p14:creationId xmlns:p14="http://schemas.microsoft.com/office/powerpoint/2010/main" val="417137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5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331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6DEB93-28DE-4FD9-B3C9-43F584E83437}" type="slidenum">
              <a:rPr lang="en-GB" smtClean="0">
                <a:solidFill>
                  <a:srgbClr val="1F497D"/>
                </a:solidFill>
              </a:rPr>
              <a:pPr/>
              <a:t>34</a:t>
            </a:fld>
            <a:endParaRPr lang="en-GB">
              <a:solidFill>
                <a:srgbClr val="1F497D"/>
              </a:solidFill>
            </a:endParaRPr>
          </a:p>
        </p:txBody>
      </p:sp>
    </p:spTree>
    <p:extLst>
      <p:ext uri="{BB962C8B-B14F-4D97-AF65-F5344CB8AC3E}">
        <p14:creationId xmlns:p14="http://schemas.microsoft.com/office/powerpoint/2010/main" val="41676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DEB93-28DE-4FD9-B3C9-43F584E83437}" type="slidenum">
              <a:rPr lang="en-GB" smtClean="0"/>
              <a:t>39</a:t>
            </a:fld>
            <a:endParaRPr lang="en-GB"/>
          </a:p>
        </p:txBody>
      </p:sp>
    </p:spTree>
    <p:extLst>
      <p:ext uri="{BB962C8B-B14F-4D97-AF65-F5344CB8AC3E}">
        <p14:creationId xmlns:p14="http://schemas.microsoft.com/office/powerpoint/2010/main" val="153920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BD9EE3-1449-41A5-A5B9-24176DF46AD8}" type="slidenum">
              <a:rPr lang="en-GB" smtClean="0">
                <a:solidFill>
                  <a:srgbClr val="1F497D"/>
                </a:solidFill>
              </a:rPr>
              <a:pPr/>
              <a:t>52</a:t>
            </a:fld>
            <a:endParaRPr lang="en-GB" dirty="0">
              <a:solidFill>
                <a:srgbClr val="1F497D"/>
              </a:solidFill>
            </a:endParaRPr>
          </a:p>
        </p:txBody>
      </p:sp>
    </p:spTree>
    <p:extLst>
      <p:ext uri="{BB962C8B-B14F-4D97-AF65-F5344CB8AC3E}">
        <p14:creationId xmlns:p14="http://schemas.microsoft.com/office/powerpoint/2010/main" val="3662569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DEB93-28DE-4FD9-B3C9-43F584E83437}" type="slidenum">
              <a:rPr lang="en-GB" smtClean="0"/>
              <a:t>53</a:t>
            </a:fld>
            <a:endParaRPr lang="en-GB"/>
          </a:p>
        </p:txBody>
      </p:sp>
    </p:spTree>
    <p:extLst>
      <p:ext uri="{BB962C8B-B14F-4D97-AF65-F5344CB8AC3E}">
        <p14:creationId xmlns:p14="http://schemas.microsoft.com/office/powerpoint/2010/main" val="3177354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6DEB93-28DE-4FD9-B3C9-43F584E83437}" type="slidenum">
              <a:rPr lang="en-GB" smtClean="0"/>
              <a:t>55</a:t>
            </a:fld>
            <a:endParaRPr lang="en-GB"/>
          </a:p>
        </p:txBody>
      </p:sp>
    </p:spTree>
    <p:extLst>
      <p:ext uri="{BB962C8B-B14F-4D97-AF65-F5344CB8AC3E}">
        <p14:creationId xmlns:p14="http://schemas.microsoft.com/office/powerpoint/2010/main" val="4011468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BD9EE3-1449-41A5-A5B9-24176DF46AD8}" type="slidenum">
              <a:rPr lang="en-GB" smtClean="0">
                <a:solidFill>
                  <a:srgbClr val="1F497D"/>
                </a:solidFill>
              </a:rPr>
              <a:pPr/>
              <a:t>67</a:t>
            </a:fld>
            <a:endParaRPr lang="en-GB" dirty="0">
              <a:solidFill>
                <a:srgbClr val="1F497D"/>
              </a:solidFill>
            </a:endParaRPr>
          </a:p>
        </p:txBody>
      </p:sp>
    </p:spTree>
    <p:extLst>
      <p:ext uri="{BB962C8B-B14F-4D97-AF65-F5344CB8AC3E}">
        <p14:creationId xmlns:p14="http://schemas.microsoft.com/office/powerpoint/2010/main" val="692501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6DEB93-28DE-4FD9-B3C9-43F584E83437}" type="slidenum">
              <a:rPr lang="en-GB" smtClean="0"/>
              <a:t>68</a:t>
            </a:fld>
            <a:endParaRPr lang="en-GB"/>
          </a:p>
        </p:txBody>
      </p:sp>
    </p:spTree>
    <p:extLst>
      <p:ext uri="{BB962C8B-B14F-4D97-AF65-F5344CB8AC3E}">
        <p14:creationId xmlns:p14="http://schemas.microsoft.com/office/powerpoint/2010/main" val="360398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6DEB93-28DE-4FD9-B3C9-43F584E83437}" type="slidenum">
              <a:rPr lang="en-GB" smtClean="0">
                <a:solidFill>
                  <a:srgbClr val="1F497D"/>
                </a:solidFill>
              </a:rPr>
              <a:pPr/>
              <a:t>69</a:t>
            </a:fld>
            <a:endParaRPr lang="en-GB">
              <a:solidFill>
                <a:srgbClr val="1F497D"/>
              </a:solidFill>
            </a:endParaRPr>
          </a:p>
        </p:txBody>
      </p:sp>
    </p:spTree>
    <p:extLst>
      <p:ext uri="{BB962C8B-B14F-4D97-AF65-F5344CB8AC3E}">
        <p14:creationId xmlns:p14="http://schemas.microsoft.com/office/powerpoint/2010/main" val="131230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DEB93-28DE-4FD9-B3C9-43F584E83437}" type="slidenum">
              <a:rPr lang="en-GB" smtClean="0"/>
              <a:t>5</a:t>
            </a:fld>
            <a:endParaRPr lang="en-GB"/>
          </a:p>
        </p:txBody>
      </p:sp>
    </p:spTree>
    <p:extLst>
      <p:ext uri="{BB962C8B-B14F-4D97-AF65-F5344CB8AC3E}">
        <p14:creationId xmlns:p14="http://schemas.microsoft.com/office/powerpoint/2010/main" val="40088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sz="1200" dirty="0"/>
              <a:t>Each of the 45 Fire and Rescue Authorities (FRAs) are responsible for the management and administration of their scheme and are defined in law as the </a:t>
            </a:r>
            <a:r>
              <a:rPr lang="en-GB" sz="1200" dirty="0">
                <a:hlinkClick r:id="rId3"/>
              </a:rPr>
              <a:t>scheme manager</a:t>
            </a:r>
            <a:r>
              <a:rPr lang="en-GB" sz="1200" dirty="0"/>
              <a:t> - Responsibility to comply with over-riding pension legislation is on </a:t>
            </a:r>
            <a:r>
              <a:rPr lang="en-GB" sz="1200" u="sng" dirty="0"/>
              <a:t>each</a:t>
            </a:r>
            <a:r>
              <a:rPr lang="en-GB" sz="1200" dirty="0"/>
              <a:t> FRA.  </a:t>
            </a:r>
          </a:p>
          <a:p>
            <a:endParaRPr lang="en-GB" sz="1200" dirty="0"/>
          </a:p>
          <a:p>
            <a:r>
              <a:rPr lang="en-GB" sz="1200" dirty="0"/>
              <a:t>At present this responsibility is managed differently within each FRA, this can depend on whether they are a combined authority or whether the FRA function sits within a county council. </a:t>
            </a:r>
          </a:p>
          <a:p>
            <a:endParaRPr lang="en-GB" sz="1200" dirty="0"/>
          </a:p>
          <a:p>
            <a:r>
              <a:rPr lang="en-GB" sz="1200" dirty="0"/>
              <a:t>Each FRA is required to administer the pension scheme either in-house or appoint a third party administrator.  There are currently 20 different pension administrators across the 45 FRAs, a list of Authorities and their administrators can be found </a:t>
            </a:r>
            <a:r>
              <a:rPr lang="en-GB" sz="1200" u="sng" dirty="0">
                <a:hlinkClick r:id="rId4"/>
              </a:rPr>
              <a:t>here</a:t>
            </a:r>
            <a:r>
              <a:rPr lang="en-GB" sz="1200" dirty="0"/>
              <a:t>.  </a:t>
            </a:r>
          </a:p>
          <a:p>
            <a:endParaRPr lang="en-GB" dirty="0"/>
          </a:p>
        </p:txBody>
      </p:sp>
      <p:sp>
        <p:nvSpPr>
          <p:cNvPr id="4" name="Slide Number Placeholder 3"/>
          <p:cNvSpPr>
            <a:spLocks noGrp="1"/>
          </p:cNvSpPr>
          <p:nvPr>
            <p:ph type="sldNum" sz="quarter" idx="10"/>
          </p:nvPr>
        </p:nvSpPr>
        <p:spPr/>
        <p:txBody>
          <a:bodyPr/>
          <a:lstStyle/>
          <a:p>
            <a:fld id="{976DEB93-28DE-4FD9-B3C9-43F584E83437}" type="slidenum">
              <a:rPr lang="en-GB" smtClean="0"/>
              <a:t>7</a:t>
            </a:fld>
            <a:endParaRPr lang="en-GB"/>
          </a:p>
        </p:txBody>
      </p:sp>
    </p:spTree>
    <p:extLst>
      <p:ext uri="{BB962C8B-B14F-4D97-AF65-F5344CB8AC3E}">
        <p14:creationId xmlns:p14="http://schemas.microsoft.com/office/powerpoint/2010/main" val="369539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6DEB93-28DE-4FD9-B3C9-43F584E83437}" type="slidenum">
              <a:rPr lang="en-GB" smtClean="0">
                <a:solidFill>
                  <a:srgbClr val="1F497D"/>
                </a:solidFill>
              </a:rPr>
              <a:pPr/>
              <a:t>10</a:t>
            </a:fld>
            <a:endParaRPr lang="en-GB">
              <a:solidFill>
                <a:srgbClr val="1F497D"/>
              </a:solidFill>
            </a:endParaRPr>
          </a:p>
        </p:txBody>
      </p:sp>
    </p:spTree>
    <p:extLst>
      <p:ext uri="{BB962C8B-B14F-4D97-AF65-F5344CB8AC3E}">
        <p14:creationId xmlns:p14="http://schemas.microsoft.com/office/powerpoint/2010/main" val="249143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6DEB93-28DE-4FD9-B3C9-43F584E83437}" type="slidenum">
              <a:rPr kumimoji="0" lang="en-GB" sz="1300" b="1" i="0" u="none" strike="noStrike" kern="1200" cap="none" spc="0" normalizeH="0" baseline="0" noProof="0" smtClean="0">
                <a:ln>
                  <a:noFill/>
                </a:ln>
                <a:solidFill>
                  <a:srgbClr val="1F497D"/>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300" b="1" i="0" u="none" strike="noStrike" kern="1200" cap="none" spc="0" normalizeH="0" baseline="0" noProof="0" dirty="0">
              <a:ln>
                <a:noFill/>
              </a:ln>
              <a:solidFill>
                <a:srgbClr val="1F497D"/>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01135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15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If PFCC or mayoral, the commissioner or mayor’s office become the scheme manager</a:t>
            </a:r>
          </a:p>
          <a:p>
            <a:pPr marL="171450" indent="-171450">
              <a:buFont typeface="Arial" panose="020B0604020202020204" pitchFamily="34" charset="0"/>
              <a:buChar char="•"/>
            </a:pPr>
            <a:r>
              <a:rPr lang="en-GB" dirty="0"/>
              <a:t>Calculation and payment of benefits</a:t>
            </a:r>
          </a:p>
          <a:p>
            <a:pPr marL="171450" indent="-171450">
              <a:buFont typeface="Arial" panose="020B0604020202020204" pitchFamily="34" charset="0"/>
              <a:buChar char="•"/>
            </a:pPr>
            <a:r>
              <a:rPr lang="en-GB" dirty="0"/>
              <a:t>Decisions and discretions </a:t>
            </a:r>
          </a:p>
          <a:p>
            <a:pPr marL="171450" indent="-171450">
              <a:buFont typeface="Arial" panose="020B0604020202020204" pitchFamily="34" charset="0"/>
              <a:buChar char="•"/>
            </a:pPr>
            <a:r>
              <a:rPr lang="en-GB" dirty="0"/>
              <a:t>Disclosure of information </a:t>
            </a:r>
          </a:p>
          <a:p>
            <a:pPr marL="171450" indent="-171450">
              <a:buFont typeface="Arial" panose="020B0604020202020204" pitchFamily="34" charset="0"/>
              <a:buChar char="•"/>
            </a:pPr>
            <a:r>
              <a:rPr lang="en-GB" dirty="0"/>
              <a:t>Record keeping </a:t>
            </a:r>
          </a:p>
          <a:p>
            <a:pPr marL="171450" indent="-171450">
              <a:buFont typeface="Arial" panose="020B0604020202020204" pitchFamily="34" charset="0"/>
              <a:buChar char="•"/>
            </a:pPr>
            <a:r>
              <a:rPr lang="en-GB" dirty="0"/>
              <a:t>Internal controls </a:t>
            </a:r>
          </a:p>
          <a:p>
            <a:pPr marL="171450" indent="-171450">
              <a:buFont typeface="Arial" panose="020B0604020202020204" pitchFamily="34" charset="0"/>
              <a:buChar char="•"/>
            </a:pPr>
            <a:r>
              <a:rPr lang="en-GB" dirty="0"/>
              <a:t>Internal Dispute Resolution </a:t>
            </a:r>
          </a:p>
          <a:p>
            <a:pPr marL="171450" indent="-171450">
              <a:buFont typeface="Arial" panose="020B0604020202020204" pitchFamily="34" charset="0"/>
              <a:buChar char="•"/>
            </a:pPr>
            <a:r>
              <a:rPr lang="en-GB" dirty="0"/>
              <a:t>Reporting breaches of law </a:t>
            </a:r>
          </a:p>
          <a:p>
            <a:pPr marL="171450" indent="-171450">
              <a:buFont typeface="Arial" panose="020B0604020202020204" pitchFamily="34" charset="0"/>
              <a:buChar char="•"/>
            </a:pPr>
            <a:r>
              <a:rPr lang="en-GB" dirty="0"/>
              <a:t>Statements, reports and accounts </a:t>
            </a:r>
          </a:p>
          <a:p>
            <a:pPr marL="0" indent="0">
              <a:buFont typeface="Arial" panose="020B0604020202020204" pitchFamily="34" charset="0"/>
              <a:buNone/>
            </a:pPr>
            <a:r>
              <a:rPr lang="en-GB" dirty="0"/>
              <a:t>Delegation not abdication!</a:t>
            </a:r>
          </a:p>
          <a:p>
            <a:pPr marL="0" indent="0">
              <a:buFont typeface="Arial" panose="020B0604020202020204" pitchFamily="34" charset="0"/>
              <a:buNone/>
            </a:pPr>
            <a:r>
              <a:rPr lang="en-GB" dirty="0"/>
              <a:t>One of key problems for scheme management is 45 decision makers, making 45 different decisions, 45 times over.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63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02B4-78BA-4817-84EC-84CCAE45E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646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8" y="44455"/>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396" tIns="42198" rIns="84396" bIns="42198"/>
          <a:lstStyle/>
          <a:p>
            <a:pPr>
              <a:spcBef>
                <a:spcPct val="50000"/>
              </a:spcBef>
              <a:defRPr/>
            </a:pPr>
            <a:endParaRPr lang="en-US" sz="3969">
              <a:ea typeface="ＭＳ Ｐゴシック" charset="0"/>
              <a:cs typeface="+mn-cs"/>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48"/>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187921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9994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Tree>
    <p:extLst>
      <p:ext uri="{BB962C8B-B14F-4D97-AF65-F5344CB8AC3E}">
        <p14:creationId xmlns:p14="http://schemas.microsoft.com/office/powerpoint/2010/main" val="5581418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6520901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335361" y="1196975"/>
            <a:ext cx="11520579"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8723365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noChangeAspect="1"/>
          </p:cNvSpPr>
          <p:nvPr/>
        </p:nvSpPr>
        <p:spPr bwMode="gray">
          <a:xfrm>
            <a:off x="11" y="549285"/>
            <a:ext cx="6539524"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39" y="1844824"/>
            <a:ext cx="434263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a:t>Click to edit Master title style</a:t>
            </a:r>
            <a:endParaRPr lang="en-GB" dirty="0"/>
          </a:p>
        </p:txBody>
      </p:sp>
      <p:sp>
        <p:nvSpPr>
          <p:cNvPr id="16" name="Text Placeholder 16"/>
          <p:cNvSpPr>
            <a:spLocks noGrp="1"/>
          </p:cNvSpPr>
          <p:nvPr>
            <p:ph type="body" sz="quarter" idx="10"/>
          </p:nvPr>
        </p:nvSpPr>
        <p:spPr bwMode="gray">
          <a:xfrm>
            <a:off x="955738" y="4005064"/>
            <a:ext cx="3899511"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spTree>
    <p:extLst>
      <p:ext uri="{BB962C8B-B14F-4D97-AF65-F5344CB8AC3E}">
        <p14:creationId xmlns:p14="http://schemas.microsoft.com/office/powerpoint/2010/main" val="21340700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noChangeAspect="1"/>
          </p:cNvGrpSpPr>
          <p:nvPr userDrawn="1"/>
        </p:nvGrpSpPr>
        <p:grpSpPr bwMode="gray">
          <a:xfrm>
            <a:off x="-13670" y="-1"/>
            <a:ext cx="12205676"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1" name="Title 10"/>
          <p:cNvSpPr>
            <a:spLocks noGrp="1"/>
          </p:cNvSpPr>
          <p:nvPr userDrawn="1">
            <p:ph type="title"/>
          </p:nvPr>
        </p:nvSpPr>
        <p:spPr bwMode="gray">
          <a:xfrm>
            <a:off x="6184635" y="2492896"/>
            <a:ext cx="5582287" cy="2232248"/>
          </a:xfrm>
          <a:noFill/>
          <a:ln w="9525">
            <a:noFill/>
            <a:miter lim="800000"/>
            <a:headEnd/>
            <a:tailEnd/>
          </a:ln>
        </p:spPr>
        <p:txBody>
          <a:bodyPr vert="horz" wrap="square" lIns="0" tIns="0" rIns="0" bIns="0" numCol="1" rtlCol="0" anchor="t" anchorCtr="0" compatLnSpc="1">
            <a:prstTxWarp prst="textNoShape">
              <a:avLst/>
            </a:prstTxWarp>
            <a:noAutofit/>
          </a:bodyPr>
          <a:lstStyle>
            <a:lvl1pPr algn="r" defTabSz="844083" rtl="0" eaLnBrk="1" fontAlgn="base" latinLnBrk="0" hangingPunct="1">
              <a:spcBef>
                <a:spcPct val="40000"/>
              </a:spcBef>
              <a:spcAft>
                <a:spcPct val="0"/>
              </a:spcAft>
              <a:buNone/>
              <a:defRPr lang="en-GB" sz="2769" b="1" kern="1200" noProof="0" dirty="0">
                <a:solidFill>
                  <a:schemeClr val="bg1"/>
                </a:solidFill>
                <a:latin typeface="+mj-lt"/>
                <a:ea typeface="+mj-ea"/>
                <a:cs typeface="+mj-cs"/>
              </a:defRPr>
            </a:lvl1pPr>
            <a:lvl2pPr>
              <a:defRPr lang="en-GB" sz="2769" b="1" kern="1200" noProof="0" dirty="0">
                <a:solidFill>
                  <a:schemeClr val="bg1"/>
                </a:solidFill>
                <a:latin typeface="+mj-lt"/>
                <a:ea typeface="+mj-ea"/>
                <a:cs typeface="+mj-cs"/>
              </a:defRPr>
            </a:lvl2pPr>
            <a:lvl3pPr>
              <a:defRPr lang="en-GB" sz="2769" b="1" kern="1200" noProof="0" dirty="0">
                <a:solidFill>
                  <a:schemeClr val="bg1"/>
                </a:solidFill>
                <a:latin typeface="+mj-lt"/>
                <a:ea typeface="+mj-ea"/>
                <a:cs typeface="+mj-cs"/>
              </a:defRPr>
            </a:lvl3pPr>
            <a:lvl4pPr>
              <a:defRPr lang="en-GB" sz="2769" b="1" kern="1200" noProof="0" dirty="0">
                <a:solidFill>
                  <a:schemeClr val="bg1"/>
                </a:solidFill>
                <a:latin typeface="+mj-lt"/>
                <a:ea typeface="+mj-ea"/>
                <a:cs typeface="+mj-cs"/>
              </a:defRPr>
            </a:lvl4pPr>
            <a:lvl5pPr>
              <a:defRPr lang="en-GB" sz="2769" b="1" kern="1200" noProof="0" dirty="0">
                <a:solidFill>
                  <a:schemeClr val="bg1"/>
                </a:solidFill>
                <a:latin typeface="+mj-lt"/>
                <a:ea typeface="+mj-ea"/>
                <a:cs typeface="+mj-cs"/>
              </a:defRPr>
            </a:lvl5pPr>
            <a:lvl6pPr>
              <a:defRPr lang="en-GB" sz="2769" b="1" kern="1200" noProof="0" dirty="0">
                <a:solidFill>
                  <a:schemeClr val="bg1"/>
                </a:solidFill>
                <a:latin typeface="+mj-lt"/>
                <a:ea typeface="+mj-ea"/>
                <a:cs typeface="+mj-cs"/>
              </a:defRPr>
            </a:lvl6pPr>
            <a:lvl7pPr>
              <a:defRPr lang="en-GB" sz="2769" b="1" kern="1200" noProof="0" dirty="0">
                <a:solidFill>
                  <a:schemeClr val="bg1"/>
                </a:solidFill>
                <a:latin typeface="+mj-lt"/>
                <a:ea typeface="+mj-ea"/>
                <a:cs typeface="+mj-cs"/>
              </a:defRPr>
            </a:lvl7pPr>
            <a:lvl8pPr>
              <a:defRPr lang="en-GB" sz="2769" b="1" kern="1200" noProof="0" dirty="0">
                <a:solidFill>
                  <a:schemeClr val="bg1"/>
                </a:solidFill>
                <a:latin typeface="+mj-lt"/>
                <a:ea typeface="+mj-ea"/>
                <a:cs typeface="+mj-cs"/>
              </a:defRPr>
            </a:lvl8pPr>
            <a:lvl9pPr>
              <a:defRPr lang="en-GB" sz="2769"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a:t>Click to edit Master title style</a:t>
            </a:r>
            <a:endParaRPr lang="en-GB" dirty="0"/>
          </a:p>
        </p:txBody>
      </p:sp>
      <p:sp>
        <p:nvSpPr>
          <p:cNvPr id="16" name="Text Placeholder 15"/>
          <p:cNvSpPr>
            <a:spLocks noGrp="1"/>
          </p:cNvSpPr>
          <p:nvPr userDrawn="1">
            <p:ph type="body" sz="quarter" idx="10"/>
          </p:nvPr>
        </p:nvSpPr>
        <p:spPr bwMode="gray">
          <a:xfrm>
            <a:off x="6183935" y="5013325"/>
            <a:ext cx="5584092" cy="1511300"/>
          </a:xfrm>
          <a:noFill/>
          <a:ln w="9525">
            <a:noFill/>
            <a:miter lim="800000"/>
            <a:headEnd/>
            <a:tailEnd/>
          </a:ln>
        </p:spPr>
        <p:txBody>
          <a:bodyPr vert="horz" wrap="square" lIns="0" tIns="0" rIns="0" bIns="0" numCol="1" rtlCol="0" anchor="t" anchorCtr="0" compatLnSpc="1">
            <a:prstTxWarp prst="textNoShape">
              <a:avLst/>
            </a:prstTxWarp>
            <a:noAutofit/>
          </a:bodyPr>
          <a:lstStyle>
            <a:lvl1pPr algn="r">
              <a:defRPr lang="en-US" sz="1108" b="0" kern="1200" noProof="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marL="316531" lvl="0" indent="-316531" algn="r" defTabSz="844083" rtl="0" eaLnBrk="1" fontAlgn="base" latinLnBrk="0" hangingPunct="1">
              <a:lnSpc>
                <a:spcPct val="110000"/>
              </a:lnSpc>
              <a:spcBef>
                <a:spcPts val="554"/>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2859817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hasCustomPrompt="1"/>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Thank you!</a:t>
            </a:r>
            <a:endParaRPr lang="en-GB" dirty="0"/>
          </a:p>
        </p:txBody>
      </p:sp>
      <p:sp>
        <p:nvSpPr>
          <p:cNvPr id="7" name="Text Placeholder 16"/>
          <p:cNvSpPr>
            <a:spLocks noGrp="1"/>
          </p:cNvSpPr>
          <p:nvPr>
            <p:ph type="body" sz="quarter" idx="10" hasCustomPrompt="1"/>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r>
              <a:rPr lang="en-GB" dirty="0"/>
              <a:t>Presentation by Name Surname</a:t>
            </a:r>
          </a:p>
        </p:txBody>
      </p:sp>
    </p:spTree>
    <p:extLst>
      <p:ext uri="{BB962C8B-B14F-4D97-AF65-F5344CB8AC3E}">
        <p14:creationId xmlns:p14="http://schemas.microsoft.com/office/powerpoint/2010/main" val="10890224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1030" name="Freeform 6"/>
          <p:cNvSpPr>
            <a:spLocks noChangeAspect="1"/>
          </p:cNvSpPr>
          <p:nvPr userDrawn="1"/>
        </p:nvSpPr>
        <p:spPr bwMode="gray">
          <a:xfrm>
            <a:off x="-1955" y="0"/>
            <a:ext cx="6455509"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8" name="Text Placeholder 4"/>
          <p:cNvSpPr>
            <a:spLocks noGrp="1"/>
          </p:cNvSpPr>
          <p:nvPr>
            <p:ph type="body" sz="quarter" idx="10"/>
          </p:nvPr>
        </p:nvSpPr>
        <p:spPr bwMode="gray">
          <a:xfrm>
            <a:off x="336067" y="3686630"/>
            <a:ext cx="4862285" cy="2406196"/>
          </a:xfrm>
          <a:prstGeom prst="rect">
            <a:avLst/>
          </a:prstGeom>
          <a:noFill/>
          <a:ln w="9525">
            <a:noFill/>
            <a:miter lim="800000"/>
            <a:headEnd/>
            <a:tailEnd/>
          </a:ln>
        </p:spPr>
        <p:txBody>
          <a:bodyPr anchor="b">
            <a:noAutofit/>
          </a:bodyPr>
          <a:lstStyle>
            <a:lvl1pPr>
              <a:defRPr lang="en-US" sz="831" b="0" dirty="0" smtClean="0">
                <a:solidFill>
                  <a:schemeClr val="tx1"/>
                </a:solidFill>
                <a:latin typeface="+mn-lt"/>
                <a:ea typeface="+mn-ea"/>
                <a:cs typeface="+mn-cs"/>
              </a:defRPr>
            </a:lvl1pPr>
          </a:lstStyle>
          <a:p>
            <a:pPr lvl="0"/>
            <a:r>
              <a:rPr lang="en-US" dirty="0"/>
              <a:t>Click to edit Master text styles</a:t>
            </a:r>
          </a:p>
        </p:txBody>
      </p:sp>
      <p:grpSp>
        <p:nvGrpSpPr>
          <p:cNvPr id="2" name="Group 6"/>
          <p:cNvGrpSpPr>
            <a:grpSpLocks noChangeAspect="1"/>
          </p:cNvGrpSpPr>
          <p:nvPr userDrawn="1"/>
        </p:nvGrpSpPr>
        <p:grpSpPr>
          <a:xfrm>
            <a:off x="158116"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1309575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13" name="Picture 12" descr="front image"/>
          <p:cNvPicPr>
            <a:picLocks noChangeAspect="1" noChangeArrowheads="1"/>
          </p:cNvPicPr>
          <p:nvPr userDrawn="1"/>
        </p:nvPicPr>
        <p:blipFill>
          <a:blip r:embed="rId2" cstate="print"/>
          <a:srcRect r="3971" b="3957"/>
          <a:stretch>
            <a:fillRect/>
          </a:stretch>
        </p:blipFill>
        <p:spPr bwMode="auto">
          <a:xfrm>
            <a:off x="6" y="0"/>
            <a:ext cx="12190047" cy="6858000"/>
          </a:xfrm>
          <a:prstGeom prst="rect">
            <a:avLst/>
          </a:prstGeom>
          <a:noFill/>
          <a:ln w="9525">
            <a:noFill/>
            <a:miter lim="800000"/>
            <a:headEnd/>
            <a:tailEnd/>
          </a:ln>
        </p:spPr>
      </p:pic>
      <p:sp>
        <p:nvSpPr>
          <p:cNvPr id="15"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6"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grpSp>
    </p:spTree>
    <p:extLst>
      <p:ext uri="{BB962C8B-B14F-4D97-AF65-F5344CB8AC3E}">
        <p14:creationId xmlns:p14="http://schemas.microsoft.com/office/powerpoint/2010/main" val="14123747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Police.jpg"/>
          <p:cNvPicPr>
            <a:picLocks noChangeAspect="1"/>
          </p:cNvPicPr>
          <p:nvPr userDrawn="1"/>
        </p:nvPicPr>
        <p:blipFill>
          <a:blip r:embed="rId2" cstate="print"/>
          <a:stretch>
            <a:fillRect/>
          </a:stretch>
        </p:blipFill>
        <p:spPr>
          <a:xfrm>
            <a:off x="0" y="0"/>
            <a:ext cx="12192000" cy="6858000"/>
          </a:xfrm>
          <a:prstGeom prst="rect">
            <a:avLst/>
          </a:prstGeom>
        </p:spPr>
      </p:pic>
      <p:sp>
        <p:nvSpPr>
          <p:cNvPr id="15" name="Freeform 41"/>
          <p:cNvSpPr>
            <a:spLocks noChangeAspect="1"/>
          </p:cNvSpPr>
          <p:nvPr userDrawn="1"/>
        </p:nvSpPr>
        <p:spPr bwMode="gray">
          <a:xfrm>
            <a:off x="7"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3"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5"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80801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7"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p:nvPr>
        </p:nvSpPr>
        <p:spPr bwMode="gray">
          <a:xfrm>
            <a:off x="423993"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158115"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173591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19" y="274644"/>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3220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noChangeAspect="1"/>
          </p:cNvSpPr>
          <p:nvPr userDrawn="1"/>
        </p:nvSpPr>
        <p:spPr bwMode="gray">
          <a:xfrm>
            <a:off x="0" y="547688"/>
            <a:ext cx="6230816"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45" y="1844824"/>
            <a:ext cx="4082079"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6" name="Text Placeholder 16"/>
          <p:cNvSpPr>
            <a:spLocks noGrp="1"/>
          </p:cNvSpPr>
          <p:nvPr>
            <p:ph type="body" sz="quarter" idx="10"/>
          </p:nvPr>
        </p:nvSpPr>
        <p:spPr bwMode="gray">
          <a:xfrm>
            <a:off x="955737" y="4005064"/>
            <a:ext cx="3633635"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955739" y="548680"/>
            <a:ext cx="2251695"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876400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3670" y="-1"/>
            <a:ext cx="12205676"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0" name="Title 9"/>
          <p:cNvSpPr>
            <a:spLocks noGrp="1"/>
          </p:cNvSpPr>
          <p:nvPr userDrawn="1">
            <p:ph type="title"/>
          </p:nvPr>
        </p:nvSpPr>
        <p:spPr bwMode="gray">
          <a:xfrm>
            <a:off x="6184627" y="2492896"/>
            <a:ext cx="5583389"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2769" b="1" dirty="0" smtClean="0">
                <a:solidFill>
                  <a:schemeClr val="bg1"/>
                </a:solidFill>
                <a:latin typeface="+mj-lt"/>
                <a:ea typeface="+mj-ea"/>
                <a:cs typeface="+mj-cs"/>
              </a:defRPr>
            </a:lvl1pPr>
          </a:lstStyle>
          <a:p>
            <a:r>
              <a:rPr lang="en-US" dirty="0"/>
              <a:t>Click to edit Master title style</a:t>
            </a:r>
            <a:endParaRPr lang="en-GB" dirty="0"/>
          </a:p>
        </p:txBody>
      </p:sp>
      <p:sp>
        <p:nvSpPr>
          <p:cNvPr id="17" name="Text Placeholder 16"/>
          <p:cNvSpPr>
            <a:spLocks noGrp="1"/>
          </p:cNvSpPr>
          <p:nvPr userDrawn="1">
            <p:ph type="body" sz="quarter" idx="10"/>
          </p:nvPr>
        </p:nvSpPr>
        <p:spPr bwMode="gray">
          <a:xfrm>
            <a:off x="6184627" y="5013176"/>
            <a:ext cx="5583389"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stStyle>
          <a:p>
            <a:pPr lvl="0"/>
            <a:r>
              <a:rPr lang="en-US" dirty="0"/>
              <a:t>Click to edit Master text styles</a:t>
            </a:r>
          </a:p>
        </p:txBody>
      </p:sp>
      <p:grpSp>
        <p:nvGrpSpPr>
          <p:cNvPr id="3" name="Group 10"/>
          <p:cNvGrpSpPr>
            <a:grpSpLocks noChangeAspect="1"/>
          </p:cNvGrpSpPr>
          <p:nvPr userDrawn="1"/>
        </p:nvGrpSpPr>
        <p:grpSpPr>
          <a:xfrm>
            <a:off x="158115" y="0"/>
            <a:ext cx="3190632"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14485726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18" name="Text Placeholder 4"/>
          <p:cNvSpPr>
            <a:spLocks noGrp="1"/>
          </p:cNvSpPr>
          <p:nvPr>
            <p:ph type="body" sz="quarter" idx="10"/>
          </p:nvPr>
        </p:nvSpPr>
        <p:spPr bwMode="gray">
          <a:xfrm>
            <a:off x="336064" y="2694572"/>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19"/>
          </p:nvPr>
        </p:nvSpPr>
        <p:spPr bwMode="gray">
          <a:xfrm>
            <a:off x="6184627" y="3141663"/>
            <a:ext cx="5671312" cy="2951162"/>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2"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4"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936826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bwMode="gray">
          <a:xfrm>
            <a:off x="336064"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p:cNvSpPr>
            <a:spLocks noGrp="1"/>
          </p:cNvSpPr>
          <p:nvPr>
            <p:ph type="body" sz="quarter" idx="12"/>
          </p:nvPr>
        </p:nvSpPr>
        <p:spPr bwMode="gray">
          <a:xfrm>
            <a:off x="6716382" y="548680"/>
            <a:ext cx="5139561" cy="503584"/>
          </a:xfrm>
        </p:spPr>
        <p:txBody>
          <a:bodyPr>
            <a:noAutofit/>
          </a:bodyPr>
          <a:lstStyle>
            <a:lvl1pPr algn="r">
              <a:defRPr b="0" i="0">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a:t>Click to edit Master text styles</a:t>
            </a:r>
          </a:p>
        </p:txBody>
      </p:sp>
      <p:grpSp>
        <p:nvGrpSpPr>
          <p:cNvPr id="2" name="Group 8"/>
          <p:cNvGrpSpPr/>
          <p:nvPr userDrawn="1"/>
        </p:nvGrpSpPr>
        <p:grpSpPr>
          <a:xfrm>
            <a:off x="216877" y="0"/>
            <a:ext cx="1185984" cy="700088"/>
            <a:chOff x="176213" y="0"/>
            <a:chExt cx="963612" cy="700088"/>
          </a:xfrm>
        </p:grpSpPr>
        <p:sp>
          <p:nvSpPr>
            <p:cNvPr id="10"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2"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16" name="Text Placeholder 4"/>
          <p:cNvSpPr>
            <a:spLocks noGrp="1"/>
          </p:cNvSpPr>
          <p:nvPr>
            <p:ph type="body" sz="quarter" idx="14"/>
          </p:nvPr>
        </p:nvSpPr>
        <p:spPr bwMode="gray">
          <a:xfrm>
            <a:off x="6184627"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7033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20" name="Text Placeholder 4"/>
          <p:cNvSpPr>
            <a:spLocks noGrp="1"/>
          </p:cNvSpPr>
          <p:nvPr>
            <p:ph type="body" sz="quarter" idx="11"/>
          </p:nvPr>
        </p:nvSpPr>
        <p:spPr bwMode="gray">
          <a:xfrm>
            <a:off x="6184628" y="1412784"/>
            <a:ext cx="5661544" cy="4680049"/>
          </a:xfrm>
          <a:ln w="6350">
            <a:solidFill>
              <a:srgbClr val="747678"/>
            </a:solidFill>
          </a:ln>
        </p:spPr>
        <p:txBody>
          <a:bodyPr lIns="72000" tIns="72000" rIns="72000" bIns="72000">
            <a:normAutofit/>
          </a:bodyPr>
          <a:lstStyle>
            <a:lvl1pPr>
              <a:lnSpc>
                <a:spcPct val="100000"/>
              </a:lnSpc>
              <a:spcBef>
                <a:spcPts val="369"/>
              </a:spcBef>
              <a:defRPr sz="646">
                <a:solidFill>
                  <a:srgbClr val="00338D"/>
                </a:solidFill>
                <a:latin typeface="+mn-lt"/>
                <a:cs typeface="Times New Roman" pitchFamily="18" charset="0"/>
              </a:defRPr>
            </a:lvl1pPr>
            <a:lvl2pPr>
              <a:lnSpc>
                <a:spcPct val="100000"/>
              </a:lnSpc>
              <a:spcBef>
                <a:spcPts val="369"/>
              </a:spcBef>
              <a:defRPr sz="646">
                <a:solidFill>
                  <a:srgbClr val="00338D"/>
                </a:solidFill>
                <a:latin typeface="+mn-lt"/>
                <a:cs typeface="Times New Roman" pitchFamily="18" charset="0"/>
              </a:defRPr>
            </a:lvl2pPr>
            <a:lvl3pPr>
              <a:lnSpc>
                <a:spcPct val="100000"/>
              </a:lnSpc>
              <a:spcBef>
                <a:spcPts val="369"/>
              </a:spcBef>
              <a:buClrTx/>
              <a:defRPr sz="646">
                <a:solidFill>
                  <a:srgbClr val="00338D"/>
                </a:solidFill>
                <a:latin typeface="+mn-lt"/>
                <a:cs typeface="Times New Roman" pitchFamily="18" charset="0"/>
              </a:defRPr>
            </a:lvl3pPr>
            <a:lvl4pPr>
              <a:lnSpc>
                <a:spcPct val="100000"/>
              </a:lnSpc>
              <a:spcBef>
                <a:spcPts val="369"/>
              </a:spcBef>
              <a:buClrTx/>
              <a:defRPr sz="646">
                <a:solidFill>
                  <a:srgbClr val="00338D"/>
                </a:solidFill>
                <a:latin typeface="+mn-lt"/>
                <a:cs typeface="Times New Roman" pitchFamily="18" charset="0"/>
              </a:defRPr>
            </a:lvl4pPr>
            <a:lvl5pPr>
              <a:lnSpc>
                <a:spcPct val="100000"/>
              </a:lnSpc>
              <a:spcBef>
                <a:spcPts val="369"/>
              </a:spcBef>
              <a:buClrTx/>
              <a:defRPr sz="646">
                <a:solidFill>
                  <a:srgbClr val="00338D"/>
                </a:solidFill>
                <a:latin typeface="+mn-lt"/>
                <a:cs typeface="Times New Roman" pitchFamily="18" charset="0"/>
              </a:defRPr>
            </a:lvl5pPr>
            <a:lvl6pPr>
              <a:lnSpc>
                <a:spcPct val="100000"/>
              </a:lnSpc>
              <a:spcBef>
                <a:spcPts val="310"/>
              </a:spcBef>
              <a:buClrTx/>
              <a:defRPr sz="646" baseline="0">
                <a:solidFill>
                  <a:srgbClr val="00338D"/>
                </a:solidFill>
                <a:latin typeface="+mn-lt"/>
                <a:cs typeface="Times New Roman" pitchFamily="18" charset="0"/>
              </a:defRPr>
            </a:lvl6pPr>
            <a:lvl7pPr>
              <a:lnSpc>
                <a:spcPct val="100000"/>
              </a:lnSpc>
              <a:spcBef>
                <a:spcPts val="310"/>
              </a:spcBef>
              <a:buClrTx/>
              <a:defRPr sz="646" baseline="0">
                <a:solidFill>
                  <a:srgbClr val="00338D"/>
                </a:solidFill>
                <a:latin typeface="+mn-lt"/>
                <a:cs typeface="Times New Roman" pitchFamily="18" charset="0"/>
              </a:defRPr>
            </a:lvl7pPr>
            <a:lvl8pPr>
              <a:lnSpc>
                <a:spcPct val="100000"/>
              </a:lnSpc>
              <a:spcBef>
                <a:spcPts val="310"/>
              </a:spcBef>
              <a:buClrTx/>
              <a:defRPr sz="646" baseline="0">
                <a:solidFill>
                  <a:srgbClr val="00338D"/>
                </a:solidFill>
                <a:latin typeface="+mn-lt"/>
                <a:cs typeface="Times New Roman" pitchFamily="18" charset="0"/>
              </a:defRPr>
            </a:lvl8pPr>
            <a:lvl9pPr>
              <a:lnSpc>
                <a:spcPct val="100000"/>
              </a:lnSpc>
              <a:spcBef>
                <a:spcPts val="310"/>
              </a:spcBef>
              <a:buClrTx/>
              <a:defRPr sz="646" baseline="0">
                <a:solidFill>
                  <a:srgbClr val="00338D"/>
                </a:solidFill>
                <a:latin typeface="+mn-lt"/>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10"/>
          </p:nvPr>
        </p:nvSpPr>
        <p:spPr bwMode="gray">
          <a:xfrm>
            <a:off x="336064" y="2694572"/>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2"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4"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1702336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8"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225712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a:xfrm>
            <a:off x="2816867" y="116632"/>
            <a:ext cx="9039072"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2"/>
          </p:nvPr>
        </p:nvSpPr>
        <p:spPr bwMode="gray">
          <a:xfrm>
            <a:off x="2817454" y="1196975"/>
            <a:ext cx="9038492" cy="4895850"/>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336061" y="1195200"/>
            <a:ext cx="2125784" cy="4895850"/>
          </a:xfrm>
        </p:spPr>
        <p:txBody>
          <a:bodyPr rIns="144000">
            <a:noAutofit/>
          </a:bodyPr>
          <a:lstStyle>
            <a:lvl1pPr>
              <a:lnSpc>
                <a:spcPct val="135000"/>
              </a:lnSpc>
              <a:defRPr sz="831">
                <a:solidFill>
                  <a:srgbClr val="00338D"/>
                </a:solidFill>
              </a:defRPr>
            </a:lvl1pPr>
            <a:lvl2pPr marL="167058" indent="-167058">
              <a:lnSpc>
                <a:spcPct val="135000"/>
              </a:lnSpc>
              <a:buClr>
                <a:srgbClr val="00338D"/>
              </a:buClr>
              <a:buFont typeface="Arial" pitchFamily="34" charset="0"/>
              <a:buChar char="■"/>
              <a:defRPr b="1">
                <a:solidFill>
                  <a:srgbClr val="00338D"/>
                </a:solidFill>
              </a:defRPr>
            </a:lvl2pPr>
            <a:lvl3pPr marL="334116"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nSpc>
                <a:spcPct val="135000"/>
              </a:lnSpc>
              <a:buClr>
                <a:srgbClr val="00338D"/>
              </a:buClr>
              <a:buFont typeface="Arial" pitchFamily="34" charset="0"/>
              <a:buChar char="–"/>
              <a:defRPr lang="en-US" sz="831" b="1" kern="1200" baseline="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9"/>
          <p:cNvGrpSpPr/>
          <p:nvPr userDrawn="1"/>
        </p:nvGrpSpPr>
        <p:grpSpPr bwMode="gray">
          <a:xfrm>
            <a:off x="0" y="904882"/>
            <a:ext cx="12180277"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spTree>
    <p:extLst>
      <p:ext uri="{BB962C8B-B14F-4D97-AF65-F5344CB8AC3E}">
        <p14:creationId xmlns:p14="http://schemas.microsoft.com/office/powerpoint/2010/main" val="34666908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10"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9205799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Text Placeholder 13"/>
          <p:cNvSpPr>
            <a:spLocks noGrp="1"/>
          </p:cNvSpPr>
          <p:nvPr>
            <p:ph type="body" sz="quarter" idx="13"/>
          </p:nvPr>
        </p:nvSpPr>
        <p:spPr bwMode="gray">
          <a:xfrm>
            <a:off x="2817448"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4"/>
          </p:nvPr>
        </p:nvSpPr>
        <p:spPr bwMode="gray">
          <a:xfrm>
            <a:off x="7424616"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p:cNvSpPr>
            <a:spLocks noGrp="1"/>
          </p:cNvSpPr>
          <p:nvPr>
            <p:ph type="body" sz="quarter" idx="15"/>
          </p:nvPr>
        </p:nvSpPr>
        <p:spPr bwMode="gray">
          <a:xfrm>
            <a:off x="2817448" y="3716343"/>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bwMode="gray">
          <a:xfrm>
            <a:off x="7424616" y="3716343"/>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6597133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Chart Placeholder 13"/>
          <p:cNvSpPr>
            <a:spLocks noGrp="1"/>
          </p:cNvSpPr>
          <p:nvPr>
            <p:ph type="chart" sz="quarter" idx="15"/>
          </p:nvPr>
        </p:nvSpPr>
        <p:spPr bwMode="gray">
          <a:xfrm>
            <a:off x="2817448" y="1196975"/>
            <a:ext cx="4431323" cy="2376488"/>
          </a:xfrm>
        </p:spPr>
        <p:txBody>
          <a:bodyPr anchor="ctr">
            <a:noAutofit/>
          </a:bodyPr>
          <a:lstStyle>
            <a:lvl1pPr algn="ctr">
              <a:defRPr/>
            </a:lvl1pPr>
          </a:lstStyle>
          <a:p>
            <a:r>
              <a:rPr lang="en-US" dirty="0"/>
              <a:t>Click icon to add chart</a:t>
            </a:r>
            <a:endParaRPr lang="en-GB" dirty="0"/>
          </a:p>
        </p:txBody>
      </p:sp>
      <p:sp>
        <p:nvSpPr>
          <p:cNvPr id="16" name="Chart Placeholder 15"/>
          <p:cNvSpPr>
            <a:spLocks noGrp="1"/>
          </p:cNvSpPr>
          <p:nvPr>
            <p:ph type="chart" sz="quarter" idx="16"/>
          </p:nvPr>
        </p:nvSpPr>
        <p:spPr bwMode="gray">
          <a:xfrm>
            <a:off x="2817448" y="3716343"/>
            <a:ext cx="4431323" cy="2376487"/>
          </a:xfrm>
        </p:spPr>
        <p:txBody>
          <a:bodyPr anchor="ctr">
            <a:noAutofit/>
          </a:bodyPr>
          <a:lstStyle>
            <a:lvl1pPr algn="ctr">
              <a:defRPr/>
            </a:lvl1pPr>
          </a:lstStyle>
          <a:p>
            <a:r>
              <a:rPr lang="en-US" dirty="0"/>
              <a:t>Click icon to add chart</a:t>
            </a:r>
            <a:endParaRPr lang="en-GB" dirty="0"/>
          </a:p>
        </p:txBody>
      </p:sp>
      <p:sp>
        <p:nvSpPr>
          <p:cNvPr id="18" name="Text Placeholder 17"/>
          <p:cNvSpPr>
            <a:spLocks noGrp="1"/>
          </p:cNvSpPr>
          <p:nvPr>
            <p:ph type="body" sz="quarter" idx="17"/>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7959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Police.jpg"/>
          <p:cNvPicPr>
            <a:picLocks noChangeAspect="1"/>
          </p:cNvPicPr>
          <p:nvPr userDrawn="1"/>
        </p:nvPicPr>
        <p:blipFill>
          <a:blip r:embed="rId2" cstate="print"/>
          <a:stretch>
            <a:fillRect/>
          </a:stretch>
        </p:blipFill>
        <p:spPr>
          <a:xfrm>
            <a:off x="0" y="0"/>
            <a:ext cx="12192000" cy="6858000"/>
          </a:xfrm>
          <a:prstGeom prst="rect">
            <a:avLst/>
          </a:prstGeom>
        </p:spPr>
      </p:pic>
      <p:sp>
        <p:nvSpPr>
          <p:cNvPr id="15" name="Freeform 41"/>
          <p:cNvSpPr>
            <a:spLocks noChangeAspect="1"/>
          </p:cNvSpPr>
          <p:nvPr userDrawn="1"/>
        </p:nvSpPr>
        <p:spPr bwMode="gray">
          <a:xfrm>
            <a:off x="10" y="6"/>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6" y="5"/>
            <a:ext cx="3190632" cy="1530351"/>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27870433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48" y="1196975"/>
            <a:ext cx="4431323" cy="2376488"/>
          </a:xfrm>
        </p:spPr>
        <p:txBody>
          <a:bodyPr anchor="ctr">
            <a:noAutofit/>
          </a:bodyPr>
          <a:lstStyle>
            <a:lvl1pPr algn="ctr">
              <a:defRPr/>
            </a:lvl1pPr>
          </a:lstStyle>
          <a:p>
            <a:r>
              <a:rPr lang="en-US" dirty="0"/>
              <a:t>Click icon to add table</a:t>
            </a:r>
            <a:endParaRPr lang="en-GB" dirty="0"/>
          </a:p>
        </p:txBody>
      </p:sp>
      <p:sp>
        <p:nvSpPr>
          <p:cNvPr id="15" name="Table Placeholder 12"/>
          <p:cNvSpPr>
            <a:spLocks noGrp="1"/>
          </p:cNvSpPr>
          <p:nvPr>
            <p:ph type="tbl" sz="quarter" idx="15"/>
          </p:nvPr>
        </p:nvSpPr>
        <p:spPr bwMode="gray">
          <a:xfrm>
            <a:off x="2817448" y="3716338"/>
            <a:ext cx="4431323"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604037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54" y="1196975"/>
            <a:ext cx="9038492"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2817454" y="3716343"/>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161575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2817454" y="3716343"/>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5"/>
          </p:nvPr>
        </p:nvSpPr>
        <p:spPr bwMode="gray">
          <a:xfrm>
            <a:off x="2817454" y="1196975"/>
            <a:ext cx="9038492" cy="2376488"/>
          </a:xfrm>
        </p:spPr>
        <p:txBody>
          <a:bodyPr anchor="ctr">
            <a:noAutofit/>
          </a:bodyPr>
          <a:lstStyle>
            <a:lvl1pPr algn="ctr">
              <a:defRPr/>
            </a:lvl1pPr>
          </a:lstStyle>
          <a:p>
            <a:r>
              <a:rPr lang="en-US" dirty="0"/>
              <a:t>Click icon to add chart</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560790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5"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461236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0" name="Text Placeholder 29"/>
          <p:cNvSpPr>
            <a:spLocks noGrp="1"/>
          </p:cNvSpPr>
          <p:nvPr>
            <p:ph type="body" sz="quarter" idx="13"/>
          </p:nvPr>
        </p:nvSpPr>
        <p:spPr bwMode="gray">
          <a:xfrm>
            <a:off x="2817447"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9"/>
          <p:cNvSpPr>
            <a:spLocks noGrp="1"/>
          </p:cNvSpPr>
          <p:nvPr>
            <p:ph type="body" sz="quarter" idx="14"/>
          </p:nvPr>
        </p:nvSpPr>
        <p:spPr bwMode="gray">
          <a:xfrm>
            <a:off x="5121032"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9"/>
          <p:cNvSpPr>
            <a:spLocks noGrp="1"/>
          </p:cNvSpPr>
          <p:nvPr>
            <p:ph type="body" sz="quarter" idx="15"/>
          </p:nvPr>
        </p:nvSpPr>
        <p:spPr bwMode="gray">
          <a:xfrm>
            <a:off x="7426571"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9"/>
          <p:cNvSpPr>
            <a:spLocks noGrp="1"/>
          </p:cNvSpPr>
          <p:nvPr>
            <p:ph type="body" sz="quarter" idx="16"/>
          </p:nvPr>
        </p:nvSpPr>
        <p:spPr bwMode="gray">
          <a:xfrm>
            <a:off x="9730155"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7" name="Text Placeholder 20"/>
          <p:cNvSpPr>
            <a:spLocks noGrp="1"/>
          </p:cNvSpPr>
          <p:nvPr>
            <p:ph type="body" sz="quarter" idx="27"/>
          </p:nvPr>
        </p:nvSpPr>
        <p:spPr bwMode="gray">
          <a:xfrm>
            <a:off x="5121032" y="1196987"/>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18" name="Text Placeholder 20"/>
          <p:cNvSpPr>
            <a:spLocks noGrp="1"/>
          </p:cNvSpPr>
          <p:nvPr>
            <p:ph type="body" sz="quarter" idx="26"/>
          </p:nvPr>
        </p:nvSpPr>
        <p:spPr bwMode="gray">
          <a:xfrm>
            <a:off x="2817448" y="1196987"/>
            <a:ext cx="212578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0" name="Text Placeholder 20"/>
          <p:cNvSpPr>
            <a:spLocks noGrp="1"/>
          </p:cNvSpPr>
          <p:nvPr>
            <p:ph type="body" sz="quarter" idx="28"/>
          </p:nvPr>
        </p:nvSpPr>
        <p:spPr bwMode="gray">
          <a:xfrm>
            <a:off x="7424616" y="1196987"/>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9"/>
          </p:nvPr>
        </p:nvSpPr>
        <p:spPr bwMode="gray">
          <a:xfrm>
            <a:off x="9730155" y="1196987"/>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22560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1" name="Text Placeholder 30"/>
          <p:cNvSpPr>
            <a:spLocks noGrp="1"/>
          </p:cNvSpPr>
          <p:nvPr>
            <p:ph type="body" sz="quarter" idx="17"/>
          </p:nvPr>
        </p:nvSpPr>
        <p:spPr bwMode="gray">
          <a:xfrm>
            <a:off x="281744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0"/>
          <p:cNvSpPr>
            <a:spLocks noGrp="1"/>
          </p:cNvSpPr>
          <p:nvPr>
            <p:ph type="body" sz="quarter" idx="18"/>
          </p:nvPr>
        </p:nvSpPr>
        <p:spPr bwMode="gray">
          <a:xfrm>
            <a:off x="465601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0"/>
          <p:cNvSpPr>
            <a:spLocks noGrp="1"/>
          </p:cNvSpPr>
          <p:nvPr>
            <p:ph type="body" sz="quarter" idx="19"/>
          </p:nvPr>
        </p:nvSpPr>
        <p:spPr bwMode="gray">
          <a:xfrm>
            <a:off x="649458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0"/>
          <p:cNvSpPr>
            <a:spLocks noGrp="1"/>
          </p:cNvSpPr>
          <p:nvPr>
            <p:ph type="body" sz="quarter" idx="20"/>
          </p:nvPr>
        </p:nvSpPr>
        <p:spPr bwMode="gray">
          <a:xfrm>
            <a:off x="833315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0"/>
          <p:cNvSpPr>
            <a:spLocks noGrp="1"/>
          </p:cNvSpPr>
          <p:nvPr>
            <p:ph type="body" sz="quarter" idx="21"/>
          </p:nvPr>
        </p:nvSpPr>
        <p:spPr bwMode="gray">
          <a:xfrm>
            <a:off x="10171724"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0" name="Text Placeholder 20"/>
          <p:cNvSpPr>
            <a:spLocks noGrp="1"/>
          </p:cNvSpPr>
          <p:nvPr>
            <p:ph type="body" sz="quarter" idx="27"/>
          </p:nvPr>
        </p:nvSpPr>
        <p:spPr bwMode="gray">
          <a:xfrm>
            <a:off x="4656023" y="1196987"/>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6"/>
          </p:nvPr>
        </p:nvSpPr>
        <p:spPr bwMode="gray">
          <a:xfrm>
            <a:off x="2817454" y="1196987"/>
            <a:ext cx="1683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5" name="Text Placeholder 20"/>
          <p:cNvSpPr>
            <a:spLocks noGrp="1"/>
          </p:cNvSpPr>
          <p:nvPr>
            <p:ph type="body" sz="quarter" idx="28"/>
          </p:nvPr>
        </p:nvSpPr>
        <p:spPr bwMode="gray">
          <a:xfrm>
            <a:off x="6494594" y="1196987"/>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6" name="Text Placeholder 20"/>
          <p:cNvSpPr>
            <a:spLocks noGrp="1"/>
          </p:cNvSpPr>
          <p:nvPr>
            <p:ph type="body" sz="quarter" idx="29"/>
          </p:nvPr>
        </p:nvSpPr>
        <p:spPr bwMode="gray">
          <a:xfrm>
            <a:off x="8333163" y="1196987"/>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7" name="Text Placeholder 20"/>
          <p:cNvSpPr>
            <a:spLocks noGrp="1"/>
          </p:cNvSpPr>
          <p:nvPr>
            <p:ph type="body" sz="quarter" idx="30"/>
          </p:nvPr>
        </p:nvSpPr>
        <p:spPr bwMode="gray">
          <a:xfrm>
            <a:off x="10171731" y="1196987"/>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40837000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7568254"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41" name="AutoShape 17"/>
          <p:cNvSpPr>
            <a:spLocks noChangeArrowheads="1"/>
          </p:cNvSpPr>
          <p:nvPr userDrawn="1"/>
        </p:nvSpPr>
        <p:spPr bwMode="gray">
          <a:xfrm rot="2520000" flipH="1">
            <a:off x="7568254"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2" name="AutoShape 20"/>
          <p:cNvSpPr>
            <a:spLocks noChangeArrowheads="1"/>
          </p:cNvSpPr>
          <p:nvPr userDrawn="1"/>
        </p:nvSpPr>
        <p:spPr bwMode="gray">
          <a:xfrm rot="2520000">
            <a:off x="5110194"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3" name="AutoShape 17"/>
          <p:cNvSpPr>
            <a:spLocks noChangeArrowheads="1"/>
          </p:cNvSpPr>
          <p:nvPr userDrawn="1"/>
        </p:nvSpPr>
        <p:spPr bwMode="gray">
          <a:xfrm rot="19080000">
            <a:off x="5110194"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5" name="Text Placeholder 10"/>
          <p:cNvSpPr>
            <a:spLocks noGrp="1"/>
          </p:cNvSpPr>
          <p:nvPr userDrawn="1">
            <p:ph type="body" sz="quarter" idx="21"/>
          </p:nvPr>
        </p:nvSpPr>
        <p:spPr bwMode="gray">
          <a:xfrm>
            <a:off x="6600524" y="3324225"/>
            <a:ext cx="1457723"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dirty="0"/>
              <a:t>Click to edit Master text styles</a:t>
            </a:r>
          </a:p>
        </p:txBody>
      </p:sp>
      <p:sp>
        <p:nvSpPr>
          <p:cNvPr id="29" name="Text Placeholder 20"/>
          <p:cNvSpPr>
            <a:spLocks noGrp="1"/>
          </p:cNvSpPr>
          <p:nvPr>
            <p:ph type="body" sz="quarter" idx="22"/>
          </p:nvPr>
        </p:nvSpPr>
        <p:spPr bwMode="gray">
          <a:xfrm>
            <a:off x="2817448"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0"/>
          <p:cNvSpPr>
            <a:spLocks noGrp="1"/>
          </p:cNvSpPr>
          <p:nvPr>
            <p:ph type="body" sz="quarter" idx="23"/>
          </p:nvPr>
        </p:nvSpPr>
        <p:spPr bwMode="gray">
          <a:xfrm>
            <a:off x="2817448"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p:ph type="body" sz="quarter" idx="24"/>
          </p:nvPr>
        </p:nvSpPr>
        <p:spPr bwMode="gray">
          <a:xfrm>
            <a:off x="8488761"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25"/>
          </p:nvPr>
        </p:nvSpPr>
        <p:spPr bwMode="gray">
          <a:xfrm>
            <a:off x="8488761"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0"/>
          <p:cNvSpPr>
            <a:spLocks noGrp="1"/>
          </p:cNvSpPr>
          <p:nvPr>
            <p:ph type="body" sz="quarter" idx="26"/>
          </p:nvPr>
        </p:nvSpPr>
        <p:spPr bwMode="gray">
          <a:xfrm>
            <a:off x="2817448" y="1196987"/>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6" name="Text Placeholder 20"/>
          <p:cNvSpPr>
            <a:spLocks noGrp="1"/>
          </p:cNvSpPr>
          <p:nvPr>
            <p:ph type="body" sz="quarter" idx="27"/>
          </p:nvPr>
        </p:nvSpPr>
        <p:spPr bwMode="gray">
          <a:xfrm>
            <a:off x="8488761" y="1196987"/>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7" name="Text Placeholder 20"/>
          <p:cNvSpPr>
            <a:spLocks noGrp="1"/>
          </p:cNvSpPr>
          <p:nvPr>
            <p:ph type="body" sz="quarter" idx="28"/>
          </p:nvPr>
        </p:nvSpPr>
        <p:spPr bwMode="gray">
          <a:xfrm>
            <a:off x="2817448"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8" name="Text Placeholder 20"/>
          <p:cNvSpPr>
            <a:spLocks noGrp="1"/>
          </p:cNvSpPr>
          <p:nvPr>
            <p:ph type="body" sz="quarter" idx="29"/>
          </p:nvPr>
        </p:nvSpPr>
        <p:spPr bwMode="gray">
          <a:xfrm>
            <a:off x="8488761"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3811559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1" name="Text Placeholder 20"/>
          <p:cNvSpPr>
            <a:spLocks noGrp="1"/>
          </p:cNvSpPr>
          <p:nvPr>
            <p:ph type="body" sz="quarter" idx="21"/>
          </p:nvPr>
        </p:nvSpPr>
        <p:spPr bwMode="gray">
          <a:xfrm>
            <a:off x="2817448"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bwMode="gray">
          <a:xfrm>
            <a:off x="7424616"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3"/>
          </p:nvPr>
        </p:nvSpPr>
        <p:spPr bwMode="gray">
          <a:xfrm>
            <a:off x="2817448"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4"/>
          </p:nvPr>
        </p:nvSpPr>
        <p:spPr bwMode="gray">
          <a:xfrm>
            <a:off x="7424616"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0"/>
          <p:cNvSpPr>
            <a:spLocks noGrp="1"/>
          </p:cNvSpPr>
          <p:nvPr>
            <p:ph type="body" sz="quarter" idx="26"/>
          </p:nvPr>
        </p:nvSpPr>
        <p:spPr bwMode="gray">
          <a:xfrm>
            <a:off x="2817448" y="1196987"/>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0" name="Text Placeholder 20"/>
          <p:cNvSpPr>
            <a:spLocks noGrp="1"/>
          </p:cNvSpPr>
          <p:nvPr>
            <p:ph type="body" sz="quarter" idx="27"/>
          </p:nvPr>
        </p:nvSpPr>
        <p:spPr bwMode="gray">
          <a:xfrm>
            <a:off x="7424617" y="1196987"/>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1" name="Text Placeholder 20"/>
          <p:cNvSpPr>
            <a:spLocks noGrp="1"/>
          </p:cNvSpPr>
          <p:nvPr>
            <p:ph type="body" sz="quarter" idx="28"/>
          </p:nvPr>
        </p:nvSpPr>
        <p:spPr bwMode="gray">
          <a:xfrm>
            <a:off x="2817448"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2" name="Text Placeholder 20"/>
          <p:cNvSpPr>
            <a:spLocks noGrp="1"/>
          </p:cNvSpPr>
          <p:nvPr>
            <p:ph type="body" sz="quarter" idx="29"/>
          </p:nvPr>
        </p:nvSpPr>
        <p:spPr bwMode="gray">
          <a:xfrm>
            <a:off x="7424617"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7742402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5917772" y="1196975"/>
            <a:ext cx="2836984" cy="2376488"/>
          </a:xfrm>
        </p:spPr>
        <p:txBody>
          <a:bodyPr anchor="ctr">
            <a:noAutofit/>
          </a:bodyPr>
          <a:lstStyle>
            <a:lvl1pPr algn="ctr">
              <a:defRPr/>
            </a:lvl1pPr>
          </a:lstStyle>
          <a:p>
            <a:r>
              <a:rPr lang="en-US" dirty="0"/>
              <a:t>Click icon to add chart</a:t>
            </a:r>
            <a:endParaRPr lang="en-GB" dirty="0"/>
          </a:p>
        </p:txBody>
      </p:sp>
      <p:sp>
        <p:nvSpPr>
          <p:cNvPr id="28" name="Text Placeholder 17"/>
          <p:cNvSpPr>
            <a:spLocks noGrp="1"/>
          </p:cNvSpPr>
          <p:nvPr>
            <p:ph type="body" sz="quarter" idx="20"/>
          </p:nvPr>
        </p:nvSpPr>
        <p:spPr bwMode="gray">
          <a:xfrm>
            <a:off x="9020518"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31"/>
          <p:cNvSpPr>
            <a:spLocks noGrp="1"/>
          </p:cNvSpPr>
          <p:nvPr>
            <p:ph type="chart" sz="quarter" idx="21"/>
          </p:nvPr>
        </p:nvSpPr>
        <p:spPr bwMode="gray">
          <a:xfrm>
            <a:off x="9018955" y="1196975"/>
            <a:ext cx="2836984" cy="2376488"/>
          </a:xfrm>
        </p:spPr>
        <p:txBody>
          <a:bodyPr anchor="ctr">
            <a:noAutofit/>
          </a:bodyPr>
          <a:lstStyle>
            <a:lvl1pPr algn="ctr">
              <a:defRPr/>
            </a:lvl1pPr>
          </a:lstStyle>
          <a:p>
            <a:r>
              <a:rPr lang="en-US" dirty="0"/>
              <a:t>Click icon to add chart</a:t>
            </a:r>
            <a:endParaRPr lang="en-GB" dirty="0"/>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54" y="1196975"/>
            <a:ext cx="2835428"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2817454"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7"/>
          <p:cNvSpPr>
            <a:spLocks noGrp="1"/>
          </p:cNvSpPr>
          <p:nvPr>
            <p:ph type="body" sz="quarter" idx="18"/>
          </p:nvPr>
        </p:nvSpPr>
        <p:spPr bwMode="gray">
          <a:xfrm>
            <a:off x="5918986"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240709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34" name="Text Placeholder 33"/>
          <p:cNvSpPr>
            <a:spLocks noGrp="1"/>
          </p:cNvSpPr>
          <p:nvPr>
            <p:ph type="body" sz="quarter" idx="10"/>
          </p:nvPr>
        </p:nvSpPr>
        <p:spPr bwMode="gray"/>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userDrawn="1">
            <p:ph type="title"/>
          </p:nvPr>
        </p:nvSpPr>
        <p:spPr bwMode="gray"/>
        <p:txBody>
          <a:bodyPr>
            <a:noAutofit/>
          </a:bodyPr>
          <a:lstStyle/>
          <a:p>
            <a:r>
              <a:rPr lang="en-US"/>
              <a:t>Click to edit Master title style</a:t>
            </a:r>
            <a:endParaRPr lang="en-GB"/>
          </a:p>
        </p:txBody>
      </p:sp>
      <p:sp>
        <p:nvSpPr>
          <p:cNvPr id="19"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84326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0" y="6"/>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6"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dirty="0"/>
              <a:t>Click to edit Master title style</a:t>
            </a:r>
            <a:endParaRPr lang="en-GB" dirty="0"/>
          </a:p>
        </p:txBody>
      </p:sp>
      <p:sp>
        <p:nvSpPr>
          <p:cNvPr id="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158116" y="5"/>
            <a:ext cx="3190632" cy="1530351"/>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4639189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29" name="Text Placeholder 33"/>
          <p:cNvSpPr>
            <a:spLocks noGrp="1"/>
          </p:cNvSpPr>
          <p:nvPr>
            <p:ph type="body" sz="quarter" idx="11"/>
          </p:nvPr>
        </p:nvSpPr>
        <p:spPr bwMode="gray">
          <a:xfrm>
            <a:off x="6183931" y="1196755"/>
            <a:ext cx="5672015" cy="48960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2"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33"/>
          <p:cNvSpPr>
            <a:spLocks noGrp="1"/>
          </p:cNvSpPr>
          <p:nvPr>
            <p:ph type="body" sz="quarter" idx="10"/>
          </p:nvPr>
        </p:nvSpPr>
        <p:spPr bwMode="gray">
          <a:xfrm>
            <a:off x="335362" y="1196755"/>
            <a:ext cx="5672015" cy="48960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0753197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22"/>
          <p:cNvGrpSpPr/>
          <p:nvPr userDrawn="1"/>
        </p:nvGrpSpPr>
        <p:grpSpPr bwMode="gray">
          <a:xfrm>
            <a:off x="332155" y="1193800"/>
            <a:ext cx="11523784"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6080535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Tree>
    <p:extLst>
      <p:ext uri="{BB962C8B-B14F-4D97-AF65-F5344CB8AC3E}">
        <p14:creationId xmlns:p14="http://schemas.microsoft.com/office/powerpoint/2010/main" val="28187862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2656330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335361" y="1196975"/>
            <a:ext cx="11520579"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0457354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noChangeAspect="1"/>
          </p:cNvSpPr>
          <p:nvPr/>
        </p:nvSpPr>
        <p:spPr bwMode="gray">
          <a:xfrm>
            <a:off x="7" y="549281"/>
            <a:ext cx="6539524"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39" y="1844824"/>
            <a:ext cx="434263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a:t>Click to edit Master title style</a:t>
            </a:r>
            <a:endParaRPr lang="en-GB" dirty="0"/>
          </a:p>
        </p:txBody>
      </p:sp>
      <p:sp>
        <p:nvSpPr>
          <p:cNvPr id="16" name="Text Placeholder 16"/>
          <p:cNvSpPr>
            <a:spLocks noGrp="1"/>
          </p:cNvSpPr>
          <p:nvPr>
            <p:ph type="body" sz="quarter" idx="10"/>
          </p:nvPr>
        </p:nvSpPr>
        <p:spPr bwMode="gray">
          <a:xfrm>
            <a:off x="955738" y="4005064"/>
            <a:ext cx="3899511"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spTree>
    <p:extLst>
      <p:ext uri="{BB962C8B-B14F-4D97-AF65-F5344CB8AC3E}">
        <p14:creationId xmlns:p14="http://schemas.microsoft.com/office/powerpoint/2010/main" val="30170316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noChangeAspect="1"/>
          </p:cNvGrpSpPr>
          <p:nvPr userDrawn="1"/>
        </p:nvGrpSpPr>
        <p:grpSpPr bwMode="gray">
          <a:xfrm>
            <a:off x="-13670" y="-1"/>
            <a:ext cx="12205676"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1" name="Title 10"/>
          <p:cNvSpPr>
            <a:spLocks noGrp="1"/>
          </p:cNvSpPr>
          <p:nvPr userDrawn="1">
            <p:ph type="title"/>
          </p:nvPr>
        </p:nvSpPr>
        <p:spPr bwMode="gray">
          <a:xfrm>
            <a:off x="6184633" y="2492896"/>
            <a:ext cx="5582287" cy="2232248"/>
          </a:xfrm>
          <a:noFill/>
          <a:ln w="9525">
            <a:noFill/>
            <a:miter lim="800000"/>
            <a:headEnd/>
            <a:tailEnd/>
          </a:ln>
        </p:spPr>
        <p:txBody>
          <a:bodyPr vert="horz" wrap="square" lIns="0" tIns="0" rIns="0" bIns="0" numCol="1" rtlCol="0" anchor="t" anchorCtr="0" compatLnSpc="1">
            <a:prstTxWarp prst="textNoShape">
              <a:avLst/>
            </a:prstTxWarp>
            <a:noAutofit/>
          </a:bodyPr>
          <a:lstStyle>
            <a:lvl1pPr algn="r" defTabSz="844083" rtl="0" eaLnBrk="1" fontAlgn="base" latinLnBrk="0" hangingPunct="1">
              <a:spcBef>
                <a:spcPct val="40000"/>
              </a:spcBef>
              <a:spcAft>
                <a:spcPct val="0"/>
              </a:spcAft>
              <a:buNone/>
              <a:defRPr lang="en-GB" sz="2769" b="1" kern="1200" noProof="0" dirty="0">
                <a:solidFill>
                  <a:schemeClr val="bg1"/>
                </a:solidFill>
                <a:latin typeface="+mj-lt"/>
                <a:ea typeface="+mj-ea"/>
                <a:cs typeface="+mj-cs"/>
              </a:defRPr>
            </a:lvl1pPr>
            <a:lvl2pPr>
              <a:defRPr lang="en-GB" sz="2769" b="1" kern="1200" noProof="0" dirty="0">
                <a:solidFill>
                  <a:schemeClr val="bg1"/>
                </a:solidFill>
                <a:latin typeface="+mj-lt"/>
                <a:ea typeface="+mj-ea"/>
                <a:cs typeface="+mj-cs"/>
              </a:defRPr>
            </a:lvl2pPr>
            <a:lvl3pPr>
              <a:defRPr lang="en-GB" sz="2769" b="1" kern="1200" noProof="0" dirty="0">
                <a:solidFill>
                  <a:schemeClr val="bg1"/>
                </a:solidFill>
                <a:latin typeface="+mj-lt"/>
                <a:ea typeface="+mj-ea"/>
                <a:cs typeface="+mj-cs"/>
              </a:defRPr>
            </a:lvl3pPr>
            <a:lvl4pPr>
              <a:defRPr lang="en-GB" sz="2769" b="1" kern="1200" noProof="0" dirty="0">
                <a:solidFill>
                  <a:schemeClr val="bg1"/>
                </a:solidFill>
                <a:latin typeface="+mj-lt"/>
                <a:ea typeface="+mj-ea"/>
                <a:cs typeface="+mj-cs"/>
              </a:defRPr>
            </a:lvl4pPr>
            <a:lvl5pPr>
              <a:defRPr lang="en-GB" sz="2769" b="1" kern="1200" noProof="0" dirty="0">
                <a:solidFill>
                  <a:schemeClr val="bg1"/>
                </a:solidFill>
                <a:latin typeface="+mj-lt"/>
                <a:ea typeface="+mj-ea"/>
                <a:cs typeface="+mj-cs"/>
              </a:defRPr>
            </a:lvl5pPr>
            <a:lvl6pPr>
              <a:defRPr lang="en-GB" sz="2769" b="1" kern="1200" noProof="0" dirty="0">
                <a:solidFill>
                  <a:schemeClr val="bg1"/>
                </a:solidFill>
                <a:latin typeface="+mj-lt"/>
                <a:ea typeface="+mj-ea"/>
                <a:cs typeface="+mj-cs"/>
              </a:defRPr>
            </a:lvl6pPr>
            <a:lvl7pPr>
              <a:defRPr lang="en-GB" sz="2769" b="1" kern="1200" noProof="0" dirty="0">
                <a:solidFill>
                  <a:schemeClr val="bg1"/>
                </a:solidFill>
                <a:latin typeface="+mj-lt"/>
                <a:ea typeface="+mj-ea"/>
                <a:cs typeface="+mj-cs"/>
              </a:defRPr>
            </a:lvl7pPr>
            <a:lvl8pPr>
              <a:defRPr lang="en-GB" sz="2769" b="1" kern="1200" noProof="0" dirty="0">
                <a:solidFill>
                  <a:schemeClr val="bg1"/>
                </a:solidFill>
                <a:latin typeface="+mj-lt"/>
                <a:ea typeface="+mj-ea"/>
                <a:cs typeface="+mj-cs"/>
              </a:defRPr>
            </a:lvl8pPr>
            <a:lvl9pPr>
              <a:defRPr lang="en-GB" sz="2769"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a:t>Click to edit Master title style</a:t>
            </a:r>
            <a:endParaRPr lang="en-GB" dirty="0"/>
          </a:p>
        </p:txBody>
      </p:sp>
      <p:sp>
        <p:nvSpPr>
          <p:cNvPr id="16" name="Text Placeholder 15"/>
          <p:cNvSpPr>
            <a:spLocks noGrp="1"/>
          </p:cNvSpPr>
          <p:nvPr userDrawn="1">
            <p:ph type="body" sz="quarter" idx="10"/>
          </p:nvPr>
        </p:nvSpPr>
        <p:spPr bwMode="gray">
          <a:xfrm>
            <a:off x="6183931" y="5013325"/>
            <a:ext cx="5584092" cy="1511300"/>
          </a:xfrm>
          <a:noFill/>
          <a:ln w="9525">
            <a:noFill/>
            <a:miter lim="800000"/>
            <a:headEnd/>
            <a:tailEnd/>
          </a:ln>
        </p:spPr>
        <p:txBody>
          <a:bodyPr vert="horz" wrap="square" lIns="0" tIns="0" rIns="0" bIns="0" numCol="1" rtlCol="0" anchor="t" anchorCtr="0" compatLnSpc="1">
            <a:prstTxWarp prst="textNoShape">
              <a:avLst/>
            </a:prstTxWarp>
            <a:noAutofit/>
          </a:bodyPr>
          <a:lstStyle>
            <a:lvl1pPr algn="r">
              <a:defRPr lang="en-US" sz="1108" b="0" kern="1200" noProof="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marL="316531" lvl="0" indent="-316531" algn="r" defTabSz="844083" rtl="0" eaLnBrk="1" fontAlgn="base" latinLnBrk="0" hangingPunct="1">
              <a:lnSpc>
                <a:spcPct val="110000"/>
              </a:lnSpc>
              <a:spcBef>
                <a:spcPts val="554"/>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4007970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7"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hasCustomPrompt="1"/>
          </p:nvPr>
        </p:nvSpPr>
        <p:spPr bwMode="gray">
          <a:xfrm>
            <a:off x="423993"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Thank you!</a:t>
            </a:r>
            <a:endParaRPr lang="en-GB" dirty="0"/>
          </a:p>
        </p:txBody>
      </p:sp>
      <p:sp>
        <p:nvSpPr>
          <p:cNvPr id="7" name="Text Placeholder 16"/>
          <p:cNvSpPr>
            <a:spLocks noGrp="1"/>
          </p:cNvSpPr>
          <p:nvPr>
            <p:ph type="body" sz="quarter" idx="10" hasCustomPrompt="1"/>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r>
              <a:rPr lang="en-GB" dirty="0"/>
              <a:t>Presentation by Name Surname</a:t>
            </a:r>
          </a:p>
        </p:txBody>
      </p:sp>
    </p:spTree>
    <p:extLst>
      <p:ext uri="{BB962C8B-B14F-4D97-AF65-F5344CB8AC3E}">
        <p14:creationId xmlns:p14="http://schemas.microsoft.com/office/powerpoint/2010/main" val="11849600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1030" name="Freeform 6"/>
          <p:cNvSpPr>
            <a:spLocks noChangeAspect="1"/>
          </p:cNvSpPr>
          <p:nvPr userDrawn="1"/>
        </p:nvSpPr>
        <p:spPr bwMode="gray">
          <a:xfrm>
            <a:off x="-1955" y="0"/>
            <a:ext cx="6455509"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8" name="Text Placeholder 4"/>
          <p:cNvSpPr>
            <a:spLocks noGrp="1"/>
          </p:cNvSpPr>
          <p:nvPr>
            <p:ph type="body" sz="quarter" idx="10"/>
          </p:nvPr>
        </p:nvSpPr>
        <p:spPr bwMode="gray">
          <a:xfrm>
            <a:off x="336067" y="3686630"/>
            <a:ext cx="4862285" cy="2406196"/>
          </a:xfrm>
          <a:prstGeom prst="rect">
            <a:avLst/>
          </a:prstGeom>
          <a:noFill/>
          <a:ln w="9525">
            <a:noFill/>
            <a:miter lim="800000"/>
            <a:headEnd/>
            <a:tailEnd/>
          </a:ln>
        </p:spPr>
        <p:txBody>
          <a:bodyPr anchor="b">
            <a:noAutofit/>
          </a:bodyPr>
          <a:lstStyle>
            <a:lvl1pPr>
              <a:defRPr lang="en-US" sz="831" b="0" dirty="0" smtClean="0">
                <a:solidFill>
                  <a:schemeClr val="tx1"/>
                </a:solidFill>
                <a:latin typeface="+mn-lt"/>
                <a:ea typeface="+mn-ea"/>
                <a:cs typeface="+mn-cs"/>
              </a:defRPr>
            </a:lvl1pPr>
          </a:lstStyle>
          <a:p>
            <a:pPr lvl="0"/>
            <a:r>
              <a:rPr lang="en-US" dirty="0"/>
              <a:t>Click to edit Master text styles</a:t>
            </a:r>
          </a:p>
        </p:txBody>
      </p:sp>
      <p:grpSp>
        <p:nvGrpSpPr>
          <p:cNvPr id="2" name="Group 6"/>
          <p:cNvGrpSpPr>
            <a:grpSpLocks noChangeAspect="1"/>
          </p:cNvGrpSpPr>
          <p:nvPr userDrawn="1"/>
        </p:nvGrpSpPr>
        <p:grpSpPr>
          <a:xfrm>
            <a:off x="158115"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29731848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a:t>Click to edit Master title style</a:t>
            </a:r>
            <a:endParaRPr lang="en-GB" dirty="0"/>
          </a:p>
        </p:txBody>
      </p:sp>
      <p:sp>
        <p:nvSpPr>
          <p:cNvPr id="6" name="Text Placeholder 5"/>
          <p:cNvSpPr>
            <a:spLocks noGrp="1"/>
          </p:cNvSpPr>
          <p:nvPr>
            <p:ph type="body" sz="quarter" idx="10"/>
          </p:nvPr>
        </p:nvSpPr>
        <p:spPr bwMode="gray">
          <a:xfrm>
            <a:off x="3215217" y="1124745"/>
            <a:ext cx="5665555" cy="4968552"/>
          </a:xfrm>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887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noChangeAspect="1"/>
          </p:cNvSpPr>
          <p:nvPr userDrawn="1"/>
        </p:nvSpPr>
        <p:spPr bwMode="gray">
          <a:xfrm>
            <a:off x="0" y="547688"/>
            <a:ext cx="6230816"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Title 9"/>
          <p:cNvSpPr>
            <a:spLocks noGrp="1"/>
          </p:cNvSpPr>
          <p:nvPr>
            <p:ph type="title"/>
          </p:nvPr>
        </p:nvSpPr>
        <p:spPr bwMode="gray">
          <a:xfrm>
            <a:off x="955746" y="1844825"/>
            <a:ext cx="4082079"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dirty="0"/>
              <a:t>Click to edit Master title style</a:t>
            </a:r>
            <a:endParaRPr lang="en-GB" dirty="0"/>
          </a:p>
        </p:txBody>
      </p:sp>
      <p:sp>
        <p:nvSpPr>
          <p:cNvPr id="16" name="Text Placeholder 16"/>
          <p:cNvSpPr>
            <a:spLocks noGrp="1"/>
          </p:cNvSpPr>
          <p:nvPr>
            <p:ph type="body" sz="quarter" idx="10"/>
          </p:nvPr>
        </p:nvSpPr>
        <p:spPr bwMode="gray">
          <a:xfrm>
            <a:off x="955737" y="4005065"/>
            <a:ext cx="3633635"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955739" y="548680"/>
            <a:ext cx="2251695"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8774420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13" name="Picture 12" descr="front image"/>
          <p:cNvPicPr>
            <a:picLocks noChangeAspect="1" noChangeArrowheads="1"/>
          </p:cNvPicPr>
          <p:nvPr userDrawn="1"/>
        </p:nvPicPr>
        <p:blipFill>
          <a:blip r:embed="rId2" cstate="print"/>
          <a:srcRect r="3971" b="3957"/>
          <a:stretch>
            <a:fillRect/>
          </a:stretch>
        </p:blipFill>
        <p:spPr bwMode="auto">
          <a:xfrm>
            <a:off x="3" y="0"/>
            <a:ext cx="12190047" cy="6858000"/>
          </a:xfrm>
          <a:prstGeom prst="rect">
            <a:avLst/>
          </a:prstGeom>
          <a:noFill/>
          <a:ln w="9525">
            <a:noFill/>
            <a:miter lim="800000"/>
            <a:headEnd/>
            <a:tailEnd/>
          </a:ln>
        </p:spPr>
      </p:pic>
      <p:sp>
        <p:nvSpPr>
          <p:cNvPr id="15" name="Freeform 41"/>
          <p:cNvSpPr>
            <a:spLocks noChangeAspect="1"/>
          </p:cNvSpPr>
          <p:nvPr userDrawn="1"/>
        </p:nvSpPr>
        <p:spPr bwMode="gray">
          <a:xfrm>
            <a:off x="7"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2"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3"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grpSp>
    </p:spTree>
    <p:extLst>
      <p:ext uri="{BB962C8B-B14F-4D97-AF65-F5344CB8AC3E}">
        <p14:creationId xmlns:p14="http://schemas.microsoft.com/office/powerpoint/2010/main" val="3615731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34255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5" name="Text Placeholder 6"/>
          <p:cNvSpPr>
            <a:spLocks noGrp="1"/>
          </p:cNvSpPr>
          <p:nvPr>
            <p:ph type="body" sz="quarter" idx="10"/>
          </p:nvPr>
        </p:nvSpPr>
        <p:spPr bwMode="gray">
          <a:xfrm>
            <a:off x="335363" y="1268760"/>
            <a:ext cx="5672717" cy="4896544"/>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1"/>
          </p:nvPr>
        </p:nvSpPr>
        <p:spPr bwMode="gray">
          <a:xfrm>
            <a:off x="6183223" y="1268760"/>
            <a:ext cx="5672717" cy="4896544"/>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19587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5425839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endParaRPr lang="en-GB" dirty="0"/>
          </a:p>
        </p:txBody>
      </p:sp>
    </p:spTree>
    <p:extLst>
      <p:ext uri="{BB962C8B-B14F-4D97-AF65-F5344CB8AC3E}">
        <p14:creationId xmlns:p14="http://schemas.microsoft.com/office/powerpoint/2010/main" val="15699574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633911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Police.jpg"/>
          <p:cNvPicPr>
            <a:picLocks noChangeAspect="1"/>
          </p:cNvPicPr>
          <p:nvPr userDrawn="1"/>
        </p:nvPicPr>
        <p:blipFill>
          <a:blip r:embed="rId2" cstate="print"/>
          <a:stretch>
            <a:fillRect/>
          </a:stretch>
        </p:blipFill>
        <p:spPr>
          <a:xfrm>
            <a:off x="0" y="0"/>
            <a:ext cx="12192000" cy="6858000"/>
          </a:xfrm>
          <a:prstGeom prst="rect">
            <a:avLst/>
          </a:prstGeom>
        </p:spPr>
      </p:pic>
      <p:sp>
        <p:nvSpPr>
          <p:cNvPr id="15"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6"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24142206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158116"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1116406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noChangeAspect="1"/>
          </p:cNvSpPr>
          <p:nvPr userDrawn="1"/>
        </p:nvSpPr>
        <p:spPr bwMode="gray">
          <a:xfrm>
            <a:off x="0" y="547688"/>
            <a:ext cx="6230816"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49" y="1844824"/>
            <a:ext cx="4082079"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6" name="Text Placeholder 16"/>
          <p:cNvSpPr>
            <a:spLocks noGrp="1"/>
          </p:cNvSpPr>
          <p:nvPr>
            <p:ph type="body" sz="quarter" idx="10"/>
          </p:nvPr>
        </p:nvSpPr>
        <p:spPr bwMode="gray">
          <a:xfrm>
            <a:off x="955737" y="4005064"/>
            <a:ext cx="3633635"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955739" y="548680"/>
            <a:ext cx="2251695"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6922993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3670" y="-1"/>
            <a:ext cx="12205676"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0" name="Title 9"/>
          <p:cNvSpPr>
            <a:spLocks noGrp="1"/>
          </p:cNvSpPr>
          <p:nvPr userDrawn="1">
            <p:ph type="title"/>
          </p:nvPr>
        </p:nvSpPr>
        <p:spPr bwMode="gray">
          <a:xfrm>
            <a:off x="6184627" y="2492896"/>
            <a:ext cx="5583389"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2769" b="1" dirty="0" smtClean="0">
                <a:solidFill>
                  <a:schemeClr val="bg1"/>
                </a:solidFill>
                <a:latin typeface="+mj-lt"/>
                <a:ea typeface="+mj-ea"/>
                <a:cs typeface="+mj-cs"/>
              </a:defRPr>
            </a:lvl1pPr>
          </a:lstStyle>
          <a:p>
            <a:r>
              <a:rPr lang="en-US" dirty="0"/>
              <a:t>Click to edit Master title style</a:t>
            </a:r>
            <a:endParaRPr lang="en-GB" dirty="0"/>
          </a:p>
        </p:txBody>
      </p:sp>
      <p:sp>
        <p:nvSpPr>
          <p:cNvPr id="17" name="Text Placeholder 16"/>
          <p:cNvSpPr>
            <a:spLocks noGrp="1"/>
          </p:cNvSpPr>
          <p:nvPr userDrawn="1">
            <p:ph type="body" sz="quarter" idx="10"/>
          </p:nvPr>
        </p:nvSpPr>
        <p:spPr bwMode="gray">
          <a:xfrm>
            <a:off x="6184627" y="5013176"/>
            <a:ext cx="5583389"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stStyle>
          <a:p>
            <a:pPr lvl="0"/>
            <a:r>
              <a:rPr lang="en-US" dirty="0"/>
              <a:t>Click to edit Master text styles</a:t>
            </a:r>
          </a:p>
        </p:txBody>
      </p:sp>
      <p:grpSp>
        <p:nvGrpSpPr>
          <p:cNvPr id="3" name="Group 10"/>
          <p:cNvGrpSpPr>
            <a:grpSpLocks noChangeAspect="1"/>
          </p:cNvGrpSpPr>
          <p:nvPr userDrawn="1"/>
        </p:nvGrpSpPr>
        <p:grpSpPr>
          <a:xfrm>
            <a:off x="158116" y="0"/>
            <a:ext cx="3190632"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236843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3670" y="-1"/>
            <a:ext cx="12205676"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grpSp>
      <p:sp>
        <p:nvSpPr>
          <p:cNvPr id="10" name="Title 9"/>
          <p:cNvSpPr>
            <a:spLocks noGrp="1"/>
          </p:cNvSpPr>
          <p:nvPr userDrawn="1">
            <p:ph type="title"/>
          </p:nvPr>
        </p:nvSpPr>
        <p:spPr bwMode="gray">
          <a:xfrm>
            <a:off x="6184627" y="2492896"/>
            <a:ext cx="5583389"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2862" b="1" dirty="0" smtClean="0">
                <a:solidFill>
                  <a:schemeClr val="bg1"/>
                </a:solidFill>
                <a:latin typeface="+mj-lt"/>
                <a:ea typeface="+mj-ea"/>
                <a:cs typeface="+mj-cs"/>
              </a:defRPr>
            </a:lvl1pPr>
          </a:lstStyle>
          <a:p>
            <a:r>
              <a:rPr lang="en-US" dirty="0"/>
              <a:t>Click to edit Master title style</a:t>
            </a:r>
            <a:endParaRPr lang="en-GB" dirty="0"/>
          </a:p>
        </p:txBody>
      </p:sp>
      <p:sp>
        <p:nvSpPr>
          <p:cNvPr id="17" name="Text Placeholder 16"/>
          <p:cNvSpPr>
            <a:spLocks noGrp="1"/>
          </p:cNvSpPr>
          <p:nvPr userDrawn="1">
            <p:ph type="body" sz="quarter" idx="10"/>
          </p:nvPr>
        </p:nvSpPr>
        <p:spPr bwMode="gray">
          <a:xfrm>
            <a:off x="6184627" y="5013176"/>
            <a:ext cx="5583389"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stStyle>
          <a:p>
            <a:pPr lvl="0"/>
            <a:r>
              <a:rPr lang="en-US" dirty="0"/>
              <a:t>Click to edit Master text styles</a:t>
            </a:r>
          </a:p>
        </p:txBody>
      </p:sp>
      <p:grpSp>
        <p:nvGrpSpPr>
          <p:cNvPr id="3" name="Group 10"/>
          <p:cNvGrpSpPr>
            <a:grpSpLocks noChangeAspect="1"/>
          </p:cNvGrpSpPr>
          <p:nvPr userDrawn="1"/>
        </p:nvGrpSpPr>
        <p:grpSpPr>
          <a:xfrm>
            <a:off x="158116" y="5"/>
            <a:ext cx="3190632" cy="1530351"/>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37438386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18" name="Text Placeholder 4"/>
          <p:cNvSpPr>
            <a:spLocks noGrp="1"/>
          </p:cNvSpPr>
          <p:nvPr>
            <p:ph type="body" sz="quarter" idx="10"/>
          </p:nvPr>
        </p:nvSpPr>
        <p:spPr bwMode="gray">
          <a:xfrm>
            <a:off x="336064" y="2694576"/>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19"/>
          </p:nvPr>
        </p:nvSpPr>
        <p:spPr bwMode="gray">
          <a:xfrm>
            <a:off x="6184627" y="3141663"/>
            <a:ext cx="5671312" cy="2951162"/>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6"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8"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4231535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bwMode="gray">
          <a:xfrm>
            <a:off x="336064"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p:cNvSpPr>
            <a:spLocks noGrp="1"/>
          </p:cNvSpPr>
          <p:nvPr>
            <p:ph type="body" sz="quarter" idx="12"/>
          </p:nvPr>
        </p:nvSpPr>
        <p:spPr bwMode="gray">
          <a:xfrm>
            <a:off x="6716382" y="548680"/>
            <a:ext cx="5139561" cy="503584"/>
          </a:xfrm>
        </p:spPr>
        <p:txBody>
          <a:bodyPr>
            <a:noAutofit/>
          </a:bodyPr>
          <a:lstStyle>
            <a:lvl1pPr algn="r">
              <a:defRPr b="0" i="0">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a:t>Click to edit Master text styles</a:t>
            </a:r>
          </a:p>
        </p:txBody>
      </p:sp>
      <p:grpSp>
        <p:nvGrpSpPr>
          <p:cNvPr id="2" name="Group 8"/>
          <p:cNvGrpSpPr/>
          <p:nvPr userDrawn="1"/>
        </p:nvGrpSpPr>
        <p:grpSpPr>
          <a:xfrm>
            <a:off x="216877" y="0"/>
            <a:ext cx="1185984" cy="700088"/>
            <a:chOff x="176213" y="0"/>
            <a:chExt cx="963612" cy="700088"/>
          </a:xfrm>
        </p:grpSpPr>
        <p:sp>
          <p:nvSpPr>
            <p:cNvPr id="10"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2"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16" name="Text Placeholder 4"/>
          <p:cNvSpPr>
            <a:spLocks noGrp="1"/>
          </p:cNvSpPr>
          <p:nvPr>
            <p:ph type="body" sz="quarter" idx="14"/>
          </p:nvPr>
        </p:nvSpPr>
        <p:spPr bwMode="gray">
          <a:xfrm>
            <a:off x="6184627"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69712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20" name="Text Placeholder 4"/>
          <p:cNvSpPr>
            <a:spLocks noGrp="1"/>
          </p:cNvSpPr>
          <p:nvPr>
            <p:ph type="body" sz="quarter" idx="11"/>
          </p:nvPr>
        </p:nvSpPr>
        <p:spPr bwMode="gray">
          <a:xfrm>
            <a:off x="6184628" y="1412784"/>
            <a:ext cx="5661544" cy="4680049"/>
          </a:xfrm>
          <a:ln w="6350">
            <a:solidFill>
              <a:srgbClr val="747678"/>
            </a:solidFill>
          </a:ln>
        </p:spPr>
        <p:txBody>
          <a:bodyPr lIns="72000" tIns="72000" rIns="72000" bIns="72000">
            <a:normAutofit/>
          </a:bodyPr>
          <a:lstStyle>
            <a:lvl1pPr>
              <a:lnSpc>
                <a:spcPct val="100000"/>
              </a:lnSpc>
              <a:spcBef>
                <a:spcPts val="369"/>
              </a:spcBef>
              <a:defRPr sz="646">
                <a:solidFill>
                  <a:srgbClr val="00338D"/>
                </a:solidFill>
                <a:latin typeface="+mn-lt"/>
                <a:cs typeface="Times New Roman" pitchFamily="18" charset="0"/>
              </a:defRPr>
            </a:lvl1pPr>
            <a:lvl2pPr>
              <a:lnSpc>
                <a:spcPct val="100000"/>
              </a:lnSpc>
              <a:spcBef>
                <a:spcPts val="369"/>
              </a:spcBef>
              <a:defRPr sz="646">
                <a:solidFill>
                  <a:srgbClr val="00338D"/>
                </a:solidFill>
                <a:latin typeface="+mn-lt"/>
                <a:cs typeface="Times New Roman" pitchFamily="18" charset="0"/>
              </a:defRPr>
            </a:lvl2pPr>
            <a:lvl3pPr>
              <a:lnSpc>
                <a:spcPct val="100000"/>
              </a:lnSpc>
              <a:spcBef>
                <a:spcPts val="369"/>
              </a:spcBef>
              <a:buClrTx/>
              <a:defRPr sz="646">
                <a:solidFill>
                  <a:srgbClr val="00338D"/>
                </a:solidFill>
                <a:latin typeface="+mn-lt"/>
                <a:cs typeface="Times New Roman" pitchFamily="18" charset="0"/>
              </a:defRPr>
            </a:lvl3pPr>
            <a:lvl4pPr>
              <a:lnSpc>
                <a:spcPct val="100000"/>
              </a:lnSpc>
              <a:spcBef>
                <a:spcPts val="369"/>
              </a:spcBef>
              <a:buClrTx/>
              <a:defRPr sz="646">
                <a:solidFill>
                  <a:srgbClr val="00338D"/>
                </a:solidFill>
                <a:latin typeface="+mn-lt"/>
                <a:cs typeface="Times New Roman" pitchFamily="18" charset="0"/>
              </a:defRPr>
            </a:lvl4pPr>
            <a:lvl5pPr>
              <a:lnSpc>
                <a:spcPct val="100000"/>
              </a:lnSpc>
              <a:spcBef>
                <a:spcPts val="369"/>
              </a:spcBef>
              <a:buClrTx/>
              <a:defRPr sz="646">
                <a:solidFill>
                  <a:srgbClr val="00338D"/>
                </a:solidFill>
                <a:latin typeface="+mn-lt"/>
                <a:cs typeface="Times New Roman" pitchFamily="18" charset="0"/>
              </a:defRPr>
            </a:lvl5pPr>
            <a:lvl6pPr>
              <a:lnSpc>
                <a:spcPct val="100000"/>
              </a:lnSpc>
              <a:spcBef>
                <a:spcPts val="310"/>
              </a:spcBef>
              <a:buClrTx/>
              <a:defRPr sz="646" baseline="0">
                <a:solidFill>
                  <a:srgbClr val="00338D"/>
                </a:solidFill>
                <a:latin typeface="+mn-lt"/>
                <a:cs typeface="Times New Roman" pitchFamily="18" charset="0"/>
              </a:defRPr>
            </a:lvl6pPr>
            <a:lvl7pPr>
              <a:lnSpc>
                <a:spcPct val="100000"/>
              </a:lnSpc>
              <a:spcBef>
                <a:spcPts val="310"/>
              </a:spcBef>
              <a:buClrTx/>
              <a:defRPr sz="646" baseline="0">
                <a:solidFill>
                  <a:srgbClr val="00338D"/>
                </a:solidFill>
                <a:latin typeface="+mn-lt"/>
                <a:cs typeface="Times New Roman" pitchFamily="18" charset="0"/>
              </a:defRPr>
            </a:lvl7pPr>
            <a:lvl8pPr>
              <a:lnSpc>
                <a:spcPct val="100000"/>
              </a:lnSpc>
              <a:spcBef>
                <a:spcPts val="310"/>
              </a:spcBef>
              <a:buClrTx/>
              <a:defRPr sz="646" baseline="0">
                <a:solidFill>
                  <a:srgbClr val="00338D"/>
                </a:solidFill>
                <a:latin typeface="+mn-lt"/>
                <a:cs typeface="Times New Roman" pitchFamily="18" charset="0"/>
              </a:defRPr>
            </a:lvl8pPr>
            <a:lvl9pPr>
              <a:lnSpc>
                <a:spcPct val="100000"/>
              </a:lnSpc>
              <a:spcBef>
                <a:spcPts val="310"/>
              </a:spcBef>
              <a:buClrTx/>
              <a:defRPr sz="646" baseline="0">
                <a:solidFill>
                  <a:srgbClr val="00338D"/>
                </a:solidFill>
                <a:latin typeface="+mn-lt"/>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10"/>
          </p:nvPr>
        </p:nvSpPr>
        <p:spPr bwMode="gray">
          <a:xfrm>
            <a:off x="336064" y="2694576"/>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6"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8"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2477201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8"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9346829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a:xfrm>
            <a:off x="2816867" y="116632"/>
            <a:ext cx="9039072"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2"/>
          </p:nvPr>
        </p:nvSpPr>
        <p:spPr bwMode="gray">
          <a:xfrm>
            <a:off x="2817458" y="1196975"/>
            <a:ext cx="9038492" cy="4895850"/>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336061" y="1195200"/>
            <a:ext cx="2125784" cy="4895850"/>
          </a:xfrm>
        </p:spPr>
        <p:txBody>
          <a:bodyPr rIns="144000">
            <a:noAutofit/>
          </a:bodyPr>
          <a:lstStyle>
            <a:lvl1pPr>
              <a:lnSpc>
                <a:spcPct val="135000"/>
              </a:lnSpc>
              <a:defRPr sz="831">
                <a:solidFill>
                  <a:srgbClr val="00338D"/>
                </a:solidFill>
              </a:defRPr>
            </a:lvl1pPr>
            <a:lvl2pPr marL="167058" indent="-167058">
              <a:lnSpc>
                <a:spcPct val="135000"/>
              </a:lnSpc>
              <a:buClr>
                <a:srgbClr val="00338D"/>
              </a:buClr>
              <a:buFont typeface="Arial" pitchFamily="34" charset="0"/>
              <a:buChar char="■"/>
              <a:defRPr b="1">
                <a:solidFill>
                  <a:srgbClr val="00338D"/>
                </a:solidFill>
              </a:defRPr>
            </a:lvl2pPr>
            <a:lvl3pPr marL="334116"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nSpc>
                <a:spcPct val="135000"/>
              </a:lnSpc>
              <a:buClr>
                <a:srgbClr val="00338D"/>
              </a:buClr>
              <a:buFont typeface="Arial" pitchFamily="34" charset="0"/>
              <a:buChar char="–"/>
              <a:defRPr lang="en-US" sz="831" b="1" kern="1200" baseline="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9"/>
          <p:cNvGrpSpPr/>
          <p:nvPr userDrawn="1"/>
        </p:nvGrpSpPr>
        <p:grpSpPr bwMode="gray">
          <a:xfrm>
            <a:off x="0" y="904882"/>
            <a:ext cx="12180277"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spTree>
    <p:extLst>
      <p:ext uri="{BB962C8B-B14F-4D97-AF65-F5344CB8AC3E}">
        <p14:creationId xmlns:p14="http://schemas.microsoft.com/office/powerpoint/2010/main" val="15693007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10"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6013236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Text Placeholder 13"/>
          <p:cNvSpPr>
            <a:spLocks noGrp="1"/>
          </p:cNvSpPr>
          <p:nvPr>
            <p:ph type="body" sz="quarter" idx="13"/>
          </p:nvPr>
        </p:nvSpPr>
        <p:spPr bwMode="gray">
          <a:xfrm>
            <a:off x="2817448"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4"/>
          </p:nvPr>
        </p:nvSpPr>
        <p:spPr bwMode="gray">
          <a:xfrm>
            <a:off x="7424616"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p:cNvSpPr>
            <a:spLocks noGrp="1"/>
          </p:cNvSpPr>
          <p:nvPr>
            <p:ph type="body" sz="quarter" idx="15"/>
          </p:nvPr>
        </p:nvSpPr>
        <p:spPr bwMode="gray">
          <a:xfrm>
            <a:off x="2817448" y="3716347"/>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bwMode="gray">
          <a:xfrm>
            <a:off x="7424616" y="3716347"/>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7608188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Chart Placeholder 13"/>
          <p:cNvSpPr>
            <a:spLocks noGrp="1"/>
          </p:cNvSpPr>
          <p:nvPr>
            <p:ph type="chart" sz="quarter" idx="15"/>
          </p:nvPr>
        </p:nvSpPr>
        <p:spPr bwMode="gray">
          <a:xfrm>
            <a:off x="2817448" y="1196975"/>
            <a:ext cx="4431323" cy="2376488"/>
          </a:xfrm>
        </p:spPr>
        <p:txBody>
          <a:bodyPr anchor="ctr">
            <a:noAutofit/>
          </a:bodyPr>
          <a:lstStyle>
            <a:lvl1pPr algn="ctr">
              <a:defRPr/>
            </a:lvl1pPr>
          </a:lstStyle>
          <a:p>
            <a:r>
              <a:rPr lang="en-US" dirty="0"/>
              <a:t>Click icon to add chart</a:t>
            </a:r>
            <a:endParaRPr lang="en-GB" dirty="0"/>
          </a:p>
        </p:txBody>
      </p:sp>
      <p:sp>
        <p:nvSpPr>
          <p:cNvPr id="16" name="Chart Placeholder 15"/>
          <p:cNvSpPr>
            <a:spLocks noGrp="1"/>
          </p:cNvSpPr>
          <p:nvPr>
            <p:ph type="chart" sz="quarter" idx="16"/>
          </p:nvPr>
        </p:nvSpPr>
        <p:spPr bwMode="gray">
          <a:xfrm>
            <a:off x="2817448" y="3716347"/>
            <a:ext cx="4431323" cy="2376487"/>
          </a:xfrm>
        </p:spPr>
        <p:txBody>
          <a:bodyPr anchor="ctr">
            <a:noAutofit/>
          </a:bodyPr>
          <a:lstStyle>
            <a:lvl1pPr algn="ctr">
              <a:defRPr/>
            </a:lvl1pPr>
          </a:lstStyle>
          <a:p>
            <a:r>
              <a:rPr lang="en-US" dirty="0"/>
              <a:t>Click icon to add chart</a:t>
            </a:r>
            <a:endParaRPr lang="en-GB" dirty="0"/>
          </a:p>
        </p:txBody>
      </p:sp>
      <p:sp>
        <p:nvSpPr>
          <p:cNvPr id="18" name="Text Placeholder 17"/>
          <p:cNvSpPr>
            <a:spLocks noGrp="1"/>
          </p:cNvSpPr>
          <p:nvPr>
            <p:ph type="body" sz="quarter" idx="17"/>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6822882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48" y="1196975"/>
            <a:ext cx="4431323" cy="2376488"/>
          </a:xfrm>
        </p:spPr>
        <p:txBody>
          <a:bodyPr anchor="ctr">
            <a:noAutofit/>
          </a:bodyPr>
          <a:lstStyle>
            <a:lvl1pPr algn="ctr">
              <a:defRPr/>
            </a:lvl1pPr>
          </a:lstStyle>
          <a:p>
            <a:r>
              <a:rPr lang="en-US" dirty="0"/>
              <a:t>Click icon to add table</a:t>
            </a:r>
            <a:endParaRPr lang="en-GB" dirty="0"/>
          </a:p>
        </p:txBody>
      </p:sp>
      <p:sp>
        <p:nvSpPr>
          <p:cNvPr id="15" name="Table Placeholder 12"/>
          <p:cNvSpPr>
            <a:spLocks noGrp="1"/>
          </p:cNvSpPr>
          <p:nvPr>
            <p:ph type="tbl" sz="quarter" idx="15"/>
          </p:nvPr>
        </p:nvSpPr>
        <p:spPr bwMode="gray">
          <a:xfrm>
            <a:off x="2817448" y="3716338"/>
            <a:ext cx="4431323"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3858498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58" y="1196975"/>
            <a:ext cx="9038492"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2817458" y="3716347"/>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91884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18" name="Text Placeholder 4"/>
          <p:cNvSpPr>
            <a:spLocks noGrp="1"/>
          </p:cNvSpPr>
          <p:nvPr>
            <p:ph type="body" sz="quarter" idx="10"/>
          </p:nvPr>
        </p:nvSpPr>
        <p:spPr bwMode="gray">
          <a:xfrm>
            <a:off x="336064" y="2694574"/>
            <a:ext cx="5671312" cy="3398263"/>
          </a:xfrm>
        </p:spPr>
        <p:txBody>
          <a:bodyPr/>
          <a:lstStyle>
            <a:lvl1pPr>
              <a:tabLst>
                <a:tab pos="4219933" algn="r"/>
              </a:tabLst>
              <a:defRPr sz="831" b="0">
                <a:solidFill>
                  <a:schemeClr val="tx1"/>
                </a:solidFill>
                <a:latin typeface="Times New Roman" pitchFamily="18" charset="0"/>
                <a:cs typeface="Times New Roman" pitchFamily="18" charset="0"/>
              </a:defRPr>
            </a:lvl1pPr>
            <a:lvl2pPr>
              <a:tabLst>
                <a:tab pos="4219933" algn="r"/>
              </a:tabLst>
              <a:defRPr sz="831">
                <a:solidFill>
                  <a:schemeClr val="tx1"/>
                </a:solidFill>
                <a:latin typeface="Times New Roman" pitchFamily="18" charset="0"/>
                <a:cs typeface="Times New Roman" pitchFamily="18" charset="0"/>
              </a:defRPr>
            </a:lvl2pPr>
            <a:lvl3pPr>
              <a:buClrTx/>
              <a:tabLst>
                <a:tab pos="4219933" algn="r"/>
              </a:tabLst>
              <a:defRPr sz="831">
                <a:solidFill>
                  <a:schemeClr val="tx1"/>
                </a:solidFill>
                <a:latin typeface="Times New Roman" pitchFamily="18" charset="0"/>
                <a:cs typeface="Times New Roman" pitchFamily="18" charset="0"/>
              </a:defRPr>
            </a:lvl3pPr>
            <a:lvl4pPr>
              <a:buClrTx/>
              <a:tabLst>
                <a:tab pos="4219933" algn="r"/>
              </a:tabLst>
              <a:defRPr sz="831">
                <a:solidFill>
                  <a:schemeClr val="tx1"/>
                </a:solidFill>
                <a:latin typeface="Times New Roman" pitchFamily="18" charset="0"/>
                <a:cs typeface="Times New Roman" pitchFamily="18" charset="0"/>
              </a:defRPr>
            </a:lvl4pPr>
            <a:lvl5pPr>
              <a:buClrTx/>
              <a:tabLst>
                <a:tab pos="421993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19"/>
          </p:nvPr>
        </p:nvSpPr>
        <p:spPr bwMode="gray">
          <a:xfrm>
            <a:off x="6184627" y="3141667"/>
            <a:ext cx="5671312" cy="2951163"/>
          </a:xfrm>
        </p:spPr>
        <p:txBody>
          <a:bodyPr/>
          <a:lstStyle>
            <a:lvl1pPr>
              <a:tabLst>
                <a:tab pos="4219933" algn="r"/>
              </a:tabLst>
              <a:defRPr sz="831" b="0">
                <a:solidFill>
                  <a:schemeClr val="tx1"/>
                </a:solidFill>
                <a:latin typeface="Times New Roman" pitchFamily="18" charset="0"/>
                <a:cs typeface="Times New Roman" pitchFamily="18" charset="0"/>
              </a:defRPr>
            </a:lvl1pPr>
            <a:lvl2pPr>
              <a:tabLst>
                <a:tab pos="4219933" algn="r"/>
              </a:tabLst>
              <a:defRPr sz="831">
                <a:solidFill>
                  <a:schemeClr val="tx1"/>
                </a:solidFill>
                <a:latin typeface="Times New Roman" pitchFamily="18" charset="0"/>
                <a:cs typeface="Times New Roman" pitchFamily="18" charset="0"/>
              </a:defRPr>
            </a:lvl2pPr>
            <a:lvl3pPr>
              <a:buClrTx/>
              <a:tabLst>
                <a:tab pos="4219933" algn="r"/>
              </a:tabLst>
              <a:defRPr sz="831">
                <a:solidFill>
                  <a:schemeClr val="tx1"/>
                </a:solidFill>
                <a:latin typeface="Times New Roman" pitchFamily="18" charset="0"/>
                <a:cs typeface="Times New Roman" pitchFamily="18" charset="0"/>
              </a:defRPr>
            </a:lvl3pPr>
            <a:lvl4pPr>
              <a:buClrTx/>
              <a:tabLst>
                <a:tab pos="4219933" algn="r"/>
              </a:tabLst>
              <a:defRPr sz="831">
                <a:solidFill>
                  <a:schemeClr val="tx1"/>
                </a:solidFill>
                <a:latin typeface="Times New Roman" pitchFamily="18" charset="0"/>
                <a:cs typeface="Times New Roman" pitchFamily="18" charset="0"/>
              </a:defRPr>
            </a:lvl4pPr>
            <a:lvl5pPr>
              <a:buClrTx/>
              <a:tabLst>
                <a:tab pos="421993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6"/>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35" name="Text Placeholder 34"/>
          <p:cNvSpPr>
            <a:spLocks noGrp="1"/>
          </p:cNvSpPr>
          <p:nvPr>
            <p:ph type="body" sz="quarter" idx="12"/>
          </p:nvPr>
        </p:nvSpPr>
        <p:spPr>
          <a:xfrm>
            <a:off x="2221983" y="468923"/>
            <a:ext cx="1882905" cy="808892"/>
          </a:xfrm>
        </p:spPr>
        <p:txBody>
          <a:bodyPr/>
          <a:lstStyle>
            <a:lvl1pPr>
              <a:defRPr sz="646"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6" y="468923"/>
            <a:ext cx="1882905" cy="808892"/>
          </a:xfrm>
        </p:spPr>
        <p:txBody>
          <a:bodyPr/>
          <a:lstStyle>
            <a:lvl1pPr>
              <a:defRPr sz="646"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6"/>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7619667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2817458" y="3716347"/>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5"/>
          </p:nvPr>
        </p:nvSpPr>
        <p:spPr bwMode="gray">
          <a:xfrm>
            <a:off x="2817458" y="1196975"/>
            <a:ext cx="9038492" cy="2376488"/>
          </a:xfrm>
        </p:spPr>
        <p:txBody>
          <a:bodyPr anchor="ctr">
            <a:noAutofit/>
          </a:bodyPr>
          <a:lstStyle>
            <a:lvl1pPr algn="ctr">
              <a:defRPr/>
            </a:lvl1pPr>
          </a:lstStyle>
          <a:p>
            <a:r>
              <a:rPr lang="en-US" dirty="0"/>
              <a:t>Click icon to add chart</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2539938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5"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4611433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0" name="Text Placeholder 29"/>
          <p:cNvSpPr>
            <a:spLocks noGrp="1"/>
          </p:cNvSpPr>
          <p:nvPr>
            <p:ph type="body" sz="quarter" idx="13"/>
          </p:nvPr>
        </p:nvSpPr>
        <p:spPr bwMode="gray">
          <a:xfrm>
            <a:off x="2817447"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9"/>
          <p:cNvSpPr>
            <a:spLocks noGrp="1"/>
          </p:cNvSpPr>
          <p:nvPr>
            <p:ph type="body" sz="quarter" idx="14"/>
          </p:nvPr>
        </p:nvSpPr>
        <p:spPr bwMode="gray">
          <a:xfrm>
            <a:off x="5121032"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9"/>
          <p:cNvSpPr>
            <a:spLocks noGrp="1"/>
          </p:cNvSpPr>
          <p:nvPr>
            <p:ph type="body" sz="quarter" idx="15"/>
          </p:nvPr>
        </p:nvSpPr>
        <p:spPr bwMode="gray">
          <a:xfrm>
            <a:off x="7426571"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9"/>
          <p:cNvSpPr>
            <a:spLocks noGrp="1"/>
          </p:cNvSpPr>
          <p:nvPr>
            <p:ph type="body" sz="quarter" idx="16"/>
          </p:nvPr>
        </p:nvSpPr>
        <p:spPr bwMode="gray">
          <a:xfrm>
            <a:off x="9730155"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7" name="Text Placeholder 20"/>
          <p:cNvSpPr>
            <a:spLocks noGrp="1"/>
          </p:cNvSpPr>
          <p:nvPr>
            <p:ph type="body" sz="quarter" idx="27"/>
          </p:nvPr>
        </p:nvSpPr>
        <p:spPr bwMode="gray">
          <a:xfrm>
            <a:off x="5121032"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18" name="Text Placeholder 20"/>
          <p:cNvSpPr>
            <a:spLocks noGrp="1"/>
          </p:cNvSpPr>
          <p:nvPr>
            <p:ph type="body" sz="quarter" idx="26"/>
          </p:nvPr>
        </p:nvSpPr>
        <p:spPr bwMode="gray">
          <a:xfrm>
            <a:off x="2817448" y="1196993"/>
            <a:ext cx="212578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0" name="Text Placeholder 20"/>
          <p:cNvSpPr>
            <a:spLocks noGrp="1"/>
          </p:cNvSpPr>
          <p:nvPr>
            <p:ph type="body" sz="quarter" idx="28"/>
          </p:nvPr>
        </p:nvSpPr>
        <p:spPr bwMode="gray">
          <a:xfrm>
            <a:off x="7424616"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9"/>
          </p:nvPr>
        </p:nvSpPr>
        <p:spPr bwMode="gray">
          <a:xfrm>
            <a:off x="9730155"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14287655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1" name="Text Placeholder 30"/>
          <p:cNvSpPr>
            <a:spLocks noGrp="1"/>
          </p:cNvSpPr>
          <p:nvPr>
            <p:ph type="body" sz="quarter" idx="17"/>
          </p:nvPr>
        </p:nvSpPr>
        <p:spPr bwMode="gray">
          <a:xfrm>
            <a:off x="281744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0"/>
          <p:cNvSpPr>
            <a:spLocks noGrp="1"/>
          </p:cNvSpPr>
          <p:nvPr>
            <p:ph type="body" sz="quarter" idx="18"/>
          </p:nvPr>
        </p:nvSpPr>
        <p:spPr bwMode="gray">
          <a:xfrm>
            <a:off x="465601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0"/>
          <p:cNvSpPr>
            <a:spLocks noGrp="1"/>
          </p:cNvSpPr>
          <p:nvPr>
            <p:ph type="body" sz="quarter" idx="19"/>
          </p:nvPr>
        </p:nvSpPr>
        <p:spPr bwMode="gray">
          <a:xfrm>
            <a:off x="649458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0"/>
          <p:cNvSpPr>
            <a:spLocks noGrp="1"/>
          </p:cNvSpPr>
          <p:nvPr>
            <p:ph type="body" sz="quarter" idx="20"/>
          </p:nvPr>
        </p:nvSpPr>
        <p:spPr bwMode="gray">
          <a:xfrm>
            <a:off x="833315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0"/>
          <p:cNvSpPr>
            <a:spLocks noGrp="1"/>
          </p:cNvSpPr>
          <p:nvPr>
            <p:ph type="body" sz="quarter" idx="21"/>
          </p:nvPr>
        </p:nvSpPr>
        <p:spPr bwMode="gray">
          <a:xfrm>
            <a:off x="10171724"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0" name="Text Placeholder 20"/>
          <p:cNvSpPr>
            <a:spLocks noGrp="1"/>
          </p:cNvSpPr>
          <p:nvPr>
            <p:ph type="body" sz="quarter" idx="27"/>
          </p:nvPr>
        </p:nvSpPr>
        <p:spPr bwMode="gray">
          <a:xfrm>
            <a:off x="4656027"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6"/>
          </p:nvPr>
        </p:nvSpPr>
        <p:spPr bwMode="gray">
          <a:xfrm>
            <a:off x="2817458" y="1196993"/>
            <a:ext cx="1683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5" name="Text Placeholder 20"/>
          <p:cNvSpPr>
            <a:spLocks noGrp="1"/>
          </p:cNvSpPr>
          <p:nvPr>
            <p:ph type="body" sz="quarter" idx="28"/>
          </p:nvPr>
        </p:nvSpPr>
        <p:spPr bwMode="gray">
          <a:xfrm>
            <a:off x="6494598"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6" name="Text Placeholder 20"/>
          <p:cNvSpPr>
            <a:spLocks noGrp="1"/>
          </p:cNvSpPr>
          <p:nvPr>
            <p:ph type="body" sz="quarter" idx="29"/>
          </p:nvPr>
        </p:nvSpPr>
        <p:spPr bwMode="gray">
          <a:xfrm>
            <a:off x="8333167"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7" name="Text Placeholder 20"/>
          <p:cNvSpPr>
            <a:spLocks noGrp="1"/>
          </p:cNvSpPr>
          <p:nvPr>
            <p:ph type="body" sz="quarter" idx="30"/>
          </p:nvPr>
        </p:nvSpPr>
        <p:spPr bwMode="gray">
          <a:xfrm>
            <a:off x="10171735"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28979234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7568258"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41" name="AutoShape 17"/>
          <p:cNvSpPr>
            <a:spLocks noChangeArrowheads="1"/>
          </p:cNvSpPr>
          <p:nvPr userDrawn="1"/>
        </p:nvSpPr>
        <p:spPr bwMode="gray">
          <a:xfrm rot="2520000" flipH="1">
            <a:off x="7568258"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2" name="AutoShape 20"/>
          <p:cNvSpPr>
            <a:spLocks noChangeArrowheads="1"/>
          </p:cNvSpPr>
          <p:nvPr userDrawn="1"/>
        </p:nvSpPr>
        <p:spPr bwMode="gray">
          <a:xfrm rot="2520000">
            <a:off x="5110198"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3" name="AutoShape 17"/>
          <p:cNvSpPr>
            <a:spLocks noChangeArrowheads="1"/>
          </p:cNvSpPr>
          <p:nvPr userDrawn="1"/>
        </p:nvSpPr>
        <p:spPr bwMode="gray">
          <a:xfrm rot="19080000">
            <a:off x="5110198"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5" name="Text Placeholder 10"/>
          <p:cNvSpPr>
            <a:spLocks noGrp="1"/>
          </p:cNvSpPr>
          <p:nvPr userDrawn="1">
            <p:ph type="body" sz="quarter" idx="21"/>
          </p:nvPr>
        </p:nvSpPr>
        <p:spPr bwMode="gray">
          <a:xfrm>
            <a:off x="6600524" y="3324225"/>
            <a:ext cx="1457723"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dirty="0"/>
              <a:t>Click to edit Master text styles</a:t>
            </a:r>
          </a:p>
        </p:txBody>
      </p:sp>
      <p:sp>
        <p:nvSpPr>
          <p:cNvPr id="29" name="Text Placeholder 20"/>
          <p:cNvSpPr>
            <a:spLocks noGrp="1"/>
          </p:cNvSpPr>
          <p:nvPr>
            <p:ph type="body" sz="quarter" idx="22"/>
          </p:nvPr>
        </p:nvSpPr>
        <p:spPr bwMode="gray">
          <a:xfrm>
            <a:off x="2817448"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0"/>
          <p:cNvSpPr>
            <a:spLocks noGrp="1"/>
          </p:cNvSpPr>
          <p:nvPr>
            <p:ph type="body" sz="quarter" idx="23"/>
          </p:nvPr>
        </p:nvSpPr>
        <p:spPr bwMode="gray">
          <a:xfrm>
            <a:off x="2817448"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p:ph type="body" sz="quarter" idx="24"/>
          </p:nvPr>
        </p:nvSpPr>
        <p:spPr bwMode="gray">
          <a:xfrm>
            <a:off x="8488761"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25"/>
          </p:nvPr>
        </p:nvSpPr>
        <p:spPr bwMode="gray">
          <a:xfrm>
            <a:off x="8488761"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0"/>
          <p:cNvSpPr>
            <a:spLocks noGrp="1"/>
          </p:cNvSpPr>
          <p:nvPr>
            <p:ph type="body" sz="quarter" idx="26"/>
          </p:nvPr>
        </p:nvSpPr>
        <p:spPr bwMode="gray">
          <a:xfrm>
            <a:off x="2817448" y="119699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6" name="Text Placeholder 20"/>
          <p:cNvSpPr>
            <a:spLocks noGrp="1"/>
          </p:cNvSpPr>
          <p:nvPr>
            <p:ph type="body" sz="quarter" idx="27"/>
          </p:nvPr>
        </p:nvSpPr>
        <p:spPr bwMode="gray">
          <a:xfrm>
            <a:off x="8488761" y="119699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7" name="Text Placeholder 20"/>
          <p:cNvSpPr>
            <a:spLocks noGrp="1"/>
          </p:cNvSpPr>
          <p:nvPr>
            <p:ph type="body" sz="quarter" idx="28"/>
          </p:nvPr>
        </p:nvSpPr>
        <p:spPr bwMode="gray">
          <a:xfrm>
            <a:off x="2817448"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8" name="Text Placeholder 20"/>
          <p:cNvSpPr>
            <a:spLocks noGrp="1"/>
          </p:cNvSpPr>
          <p:nvPr>
            <p:ph type="body" sz="quarter" idx="29"/>
          </p:nvPr>
        </p:nvSpPr>
        <p:spPr bwMode="gray">
          <a:xfrm>
            <a:off x="8488761"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2551302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1" name="Text Placeholder 20"/>
          <p:cNvSpPr>
            <a:spLocks noGrp="1"/>
          </p:cNvSpPr>
          <p:nvPr>
            <p:ph type="body" sz="quarter" idx="21"/>
          </p:nvPr>
        </p:nvSpPr>
        <p:spPr bwMode="gray">
          <a:xfrm>
            <a:off x="2817448"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bwMode="gray">
          <a:xfrm>
            <a:off x="7424616"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3"/>
          </p:nvPr>
        </p:nvSpPr>
        <p:spPr bwMode="gray">
          <a:xfrm>
            <a:off x="2817448"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4"/>
          </p:nvPr>
        </p:nvSpPr>
        <p:spPr bwMode="gray">
          <a:xfrm>
            <a:off x="7424616"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0"/>
          <p:cNvSpPr>
            <a:spLocks noGrp="1"/>
          </p:cNvSpPr>
          <p:nvPr>
            <p:ph type="body" sz="quarter" idx="26"/>
          </p:nvPr>
        </p:nvSpPr>
        <p:spPr bwMode="gray">
          <a:xfrm>
            <a:off x="2817448" y="119699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0" name="Text Placeholder 20"/>
          <p:cNvSpPr>
            <a:spLocks noGrp="1"/>
          </p:cNvSpPr>
          <p:nvPr>
            <p:ph type="body" sz="quarter" idx="27"/>
          </p:nvPr>
        </p:nvSpPr>
        <p:spPr bwMode="gray">
          <a:xfrm>
            <a:off x="7424617" y="119699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1" name="Text Placeholder 20"/>
          <p:cNvSpPr>
            <a:spLocks noGrp="1"/>
          </p:cNvSpPr>
          <p:nvPr>
            <p:ph type="body" sz="quarter" idx="28"/>
          </p:nvPr>
        </p:nvSpPr>
        <p:spPr bwMode="gray">
          <a:xfrm>
            <a:off x="2817448"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2" name="Text Placeholder 20"/>
          <p:cNvSpPr>
            <a:spLocks noGrp="1"/>
          </p:cNvSpPr>
          <p:nvPr>
            <p:ph type="body" sz="quarter" idx="29"/>
          </p:nvPr>
        </p:nvSpPr>
        <p:spPr bwMode="gray">
          <a:xfrm>
            <a:off x="7424617"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6724626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5917772" y="1196975"/>
            <a:ext cx="2836984" cy="2376488"/>
          </a:xfrm>
        </p:spPr>
        <p:txBody>
          <a:bodyPr anchor="ctr">
            <a:noAutofit/>
          </a:bodyPr>
          <a:lstStyle>
            <a:lvl1pPr algn="ctr">
              <a:defRPr/>
            </a:lvl1pPr>
          </a:lstStyle>
          <a:p>
            <a:r>
              <a:rPr lang="en-US" dirty="0"/>
              <a:t>Click icon to add chart</a:t>
            </a:r>
            <a:endParaRPr lang="en-GB" dirty="0"/>
          </a:p>
        </p:txBody>
      </p:sp>
      <p:sp>
        <p:nvSpPr>
          <p:cNvPr id="28" name="Text Placeholder 17"/>
          <p:cNvSpPr>
            <a:spLocks noGrp="1"/>
          </p:cNvSpPr>
          <p:nvPr>
            <p:ph type="body" sz="quarter" idx="20"/>
          </p:nvPr>
        </p:nvSpPr>
        <p:spPr bwMode="gray">
          <a:xfrm>
            <a:off x="9020522"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31"/>
          <p:cNvSpPr>
            <a:spLocks noGrp="1"/>
          </p:cNvSpPr>
          <p:nvPr>
            <p:ph type="chart" sz="quarter" idx="21"/>
          </p:nvPr>
        </p:nvSpPr>
        <p:spPr bwMode="gray">
          <a:xfrm>
            <a:off x="9018955" y="1196975"/>
            <a:ext cx="2836984" cy="2376488"/>
          </a:xfrm>
        </p:spPr>
        <p:txBody>
          <a:bodyPr anchor="ctr">
            <a:noAutofit/>
          </a:bodyPr>
          <a:lstStyle>
            <a:lvl1pPr algn="ctr">
              <a:defRPr/>
            </a:lvl1pPr>
          </a:lstStyle>
          <a:p>
            <a:r>
              <a:rPr lang="en-US" dirty="0"/>
              <a:t>Click icon to add chart</a:t>
            </a:r>
            <a:endParaRPr lang="en-GB" dirty="0"/>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58" y="1196975"/>
            <a:ext cx="2835428"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2817458"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7"/>
          <p:cNvSpPr>
            <a:spLocks noGrp="1"/>
          </p:cNvSpPr>
          <p:nvPr>
            <p:ph type="body" sz="quarter" idx="18"/>
          </p:nvPr>
        </p:nvSpPr>
        <p:spPr bwMode="gray">
          <a:xfrm>
            <a:off x="5918990"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8466644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34" name="Text Placeholder 33"/>
          <p:cNvSpPr>
            <a:spLocks noGrp="1"/>
          </p:cNvSpPr>
          <p:nvPr>
            <p:ph type="body" sz="quarter" idx="10"/>
          </p:nvPr>
        </p:nvSpPr>
        <p:spPr bwMode="gray"/>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userDrawn="1">
            <p:ph type="title"/>
          </p:nvPr>
        </p:nvSpPr>
        <p:spPr bwMode="gray"/>
        <p:txBody>
          <a:bodyPr>
            <a:noAutofit/>
          </a:bodyPr>
          <a:lstStyle/>
          <a:p>
            <a:r>
              <a:rPr lang="en-US"/>
              <a:t>Click to edit Master title style</a:t>
            </a:r>
            <a:endParaRPr lang="en-GB"/>
          </a:p>
        </p:txBody>
      </p:sp>
      <p:sp>
        <p:nvSpPr>
          <p:cNvPr id="19"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41426009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29" name="Text Placeholder 33"/>
          <p:cNvSpPr>
            <a:spLocks noGrp="1"/>
          </p:cNvSpPr>
          <p:nvPr>
            <p:ph type="body" sz="quarter" idx="11"/>
          </p:nvPr>
        </p:nvSpPr>
        <p:spPr bwMode="gray">
          <a:xfrm>
            <a:off x="6183931" y="1196755"/>
            <a:ext cx="5672015" cy="48960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2"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33"/>
          <p:cNvSpPr>
            <a:spLocks noGrp="1"/>
          </p:cNvSpPr>
          <p:nvPr>
            <p:ph type="body" sz="quarter" idx="10"/>
          </p:nvPr>
        </p:nvSpPr>
        <p:spPr bwMode="gray">
          <a:xfrm>
            <a:off x="335365" y="1196755"/>
            <a:ext cx="5672015" cy="48960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2018102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22"/>
          <p:cNvGrpSpPr/>
          <p:nvPr userDrawn="1"/>
        </p:nvGrpSpPr>
        <p:grpSpPr bwMode="gray">
          <a:xfrm>
            <a:off x="332155" y="1193800"/>
            <a:ext cx="11523784"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4321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bwMode="gray">
          <a:xfrm>
            <a:off x="336064" y="1556797"/>
            <a:ext cx="5671312" cy="4536033"/>
          </a:xfrm>
        </p:spPr>
        <p:txBody>
          <a:bodyPr/>
          <a:lstStyle>
            <a:lvl1pPr>
              <a:tabLst>
                <a:tab pos="4219933" algn="r"/>
              </a:tabLst>
              <a:defRPr sz="831" b="0">
                <a:solidFill>
                  <a:schemeClr val="tx1"/>
                </a:solidFill>
                <a:latin typeface="Times New Roman" pitchFamily="18" charset="0"/>
                <a:cs typeface="Times New Roman" pitchFamily="18" charset="0"/>
              </a:defRPr>
            </a:lvl1pPr>
            <a:lvl2pPr>
              <a:tabLst>
                <a:tab pos="4219933" algn="r"/>
              </a:tabLst>
              <a:defRPr sz="831">
                <a:solidFill>
                  <a:schemeClr val="tx1"/>
                </a:solidFill>
                <a:latin typeface="Times New Roman" pitchFamily="18" charset="0"/>
                <a:cs typeface="Times New Roman" pitchFamily="18" charset="0"/>
              </a:defRPr>
            </a:lvl2pPr>
            <a:lvl3pPr>
              <a:buClrTx/>
              <a:tabLst>
                <a:tab pos="4219933" algn="r"/>
              </a:tabLst>
              <a:defRPr sz="831">
                <a:solidFill>
                  <a:schemeClr val="tx1"/>
                </a:solidFill>
                <a:latin typeface="Times New Roman" pitchFamily="18" charset="0"/>
                <a:cs typeface="Times New Roman" pitchFamily="18" charset="0"/>
              </a:defRPr>
            </a:lvl3pPr>
            <a:lvl4pPr>
              <a:buClrTx/>
              <a:tabLst>
                <a:tab pos="4219933" algn="r"/>
              </a:tabLst>
              <a:defRPr sz="831">
                <a:solidFill>
                  <a:schemeClr val="tx1"/>
                </a:solidFill>
                <a:latin typeface="Times New Roman" pitchFamily="18" charset="0"/>
                <a:cs typeface="Times New Roman" pitchFamily="18" charset="0"/>
              </a:defRPr>
            </a:lvl4pPr>
            <a:lvl5pPr>
              <a:buClrTx/>
              <a:tabLst>
                <a:tab pos="421993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p:cNvSpPr>
            <a:spLocks noGrp="1"/>
          </p:cNvSpPr>
          <p:nvPr>
            <p:ph type="body" sz="quarter" idx="12"/>
          </p:nvPr>
        </p:nvSpPr>
        <p:spPr bwMode="gray">
          <a:xfrm>
            <a:off x="6716382" y="548680"/>
            <a:ext cx="5139561" cy="503584"/>
          </a:xfrm>
        </p:spPr>
        <p:txBody>
          <a:bodyPr>
            <a:noAutofit/>
          </a:bodyPr>
          <a:lstStyle>
            <a:lvl1pPr algn="r">
              <a:defRPr b="0" i="0">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a:t>Click to edit Master text styles</a:t>
            </a:r>
          </a:p>
        </p:txBody>
      </p:sp>
      <p:grpSp>
        <p:nvGrpSpPr>
          <p:cNvPr id="2" name="Group 8"/>
          <p:cNvGrpSpPr/>
          <p:nvPr userDrawn="1"/>
        </p:nvGrpSpPr>
        <p:grpSpPr>
          <a:xfrm>
            <a:off x="216877" y="0"/>
            <a:ext cx="1185984" cy="700088"/>
            <a:chOff x="176213" y="0"/>
            <a:chExt cx="963612" cy="700088"/>
          </a:xfrm>
        </p:grpSpPr>
        <p:sp>
          <p:nvSpPr>
            <p:cNvPr id="10"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2"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16" name="Text Placeholder 4"/>
          <p:cNvSpPr>
            <a:spLocks noGrp="1"/>
          </p:cNvSpPr>
          <p:nvPr>
            <p:ph type="body" sz="quarter" idx="14"/>
          </p:nvPr>
        </p:nvSpPr>
        <p:spPr bwMode="gray">
          <a:xfrm>
            <a:off x="6184627" y="1556797"/>
            <a:ext cx="5671312" cy="4536033"/>
          </a:xfrm>
        </p:spPr>
        <p:txBody>
          <a:bodyPr/>
          <a:lstStyle>
            <a:lvl1pPr>
              <a:tabLst>
                <a:tab pos="4219933" algn="r"/>
              </a:tabLst>
              <a:defRPr sz="831" b="0">
                <a:solidFill>
                  <a:schemeClr val="tx1"/>
                </a:solidFill>
                <a:latin typeface="Times New Roman" pitchFamily="18" charset="0"/>
                <a:cs typeface="Times New Roman" pitchFamily="18" charset="0"/>
              </a:defRPr>
            </a:lvl1pPr>
            <a:lvl2pPr>
              <a:tabLst>
                <a:tab pos="4219933" algn="r"/>
              </a:tabLst>
              <a:defRPr sz="831">
                <a:solidFill>
                  <a:schemeClr val="tx1"/>
                </a:solidFill>
                <a:latin typeface="Times New Roman" pitchFamily="18" charset="0"/>
                <a:cs typeface="Times New Roman" pitchFamily="18" charset="0"/>
              </a:defRPr>
            </a:lvl2pPr>
            <a:lvl3pPr>
              <a:buClrTx/>
              <a:tabLst>
                <a:tab pos="4219933" algn="r"/>
              </a:tabLst>
              <a:defRPr sz="831">
                <a:solidFill>
                  <a:schemeClr val="tx1"/>
                </a:solidFill>
                <a:latin typeface="Times New Roman" pitchFamily="18" charset="0"/>
                <a:cs typeface="Times New Roman" pitchFamily="18" charset="0"/>
              </a:defRPr>
            </a:lvl3pPr>
            <a:lvl4pPr>
              <a:buClrTx/>
              <a:tabLst>
                <a:tab pos="4219933" algn="r"/>
              </a:tabLst>
              <a:defRPr sz="831">
                <a:solidFill>
                  <a:schemeClr val="tx1"/>
                </a:solidFill>
                <a:latin typeface="Times New Roman" pitchFamily="18" charset="0"/>
                <a:cs typeface="Times New Roman" pitchFamily="18" charset="0"/>
              </a:defRPr>
            </a:lvl4pPr>
            <a:lvl5pPr>
              <a:buClrTx/>
              <a:tabLst>
                <a:tab pos="421993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8296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Tree>
    <p:extLst>
      <p:ext uri="{BB962C8B-B14F-4D97-AF65-F5344CB8AC3E}">
        <p14:creationId xmlns:p14="http://schemas.microsoft.com/office/powerpoint/2010/main" val="29772348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9497727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335361" y="1196975"/>
            <a:ext cx="11520579"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5727554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noChangeAspect="1"/>
          </p:cNvSpPr>
          <p:nvPr/>
        </p:nvSpPr>
        <p:spPr bwMode="gray">
          <a:xfrm>
            <a:off x="11" y="549285"/>
            <a:ext cx="6539524"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39" y="1844824"/>
            <a:ext cx="434263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a:t>Click to edit Master title style</a:t>
            </a:r>
            <a:endParaRPr lang="en-GB" dirty="0"/>
          </a:p>
        </p:txBody>
      </p:sp>
      <p:sp>
        <p:nvSpPr>
          <p:cNvPr id="16" name="Text Placeholder 16"/>
          <p:cNvSpPr>
            <a:spLocks noGrp="1"/>
          </p:cNvSpPr>
          <p:nvPr>
            <p:ph type="body" sz="quarter" idx="10"/>
          </p:nvPr>
        </p:nvSpPr>
        <p:spPr bwMode="gray">
          <a:xfrm>
            <a:off x="955738" y="4005064"/>
            <a:ext cx="3899511"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spTree>
    <p:extLst>
      <p:ext uri="{BB962C8B-B14F-4D97-AF65-F5344CB8AC3E}">
        <p14:creationId xmlns:p14="http://schemas.microsoft.com/office/powerpoint/2010/main" val="39616163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noChangeAspect="1"/>
          </p:cNvGrpSpPr>
          <p:nvPr userDrawn="1"/>
        </p:nvGrpSpPr>
        <p:grpSpPr bwMode="gray">
          <a:xfrm>
            <a:off x="-13670" y="-1"/>
            <a:ext cx="12205676"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1" name="Title 10"/>
          <p:cNvSpPr>
            <a:spLocks noGrp="1"/>
          </p:cNvSpPr>
          <p:nvPr userDrawn="1">
            <p:ph type="title"/>
          </p:nvPr>
        </p:nvSpPr>
        <p:spPr bwMode="gray">
          <a:xfrm>
            <a:off x="6184635" y="2492896"/>
            <a:ext cx="5582287" cy="2232248"/>
          </a:xfrm>
          <a:noFill/>
          <a:ln w="9525">
            <a:noFill/>
            <a:miter lim="800000"/>
            <a:headEnd/>
            <a:tailEnd/>
          </a:ln>
        </p:spPr>
        <p:txBody>
          <a:bodyPr vert="horz" wrap="square" lIns="0" tIns="0" rIns="0" bIns="0" numCol="1" rtlCol="0" anchor="t" anchorCtr="0" compatLnSpc="1">
            <a:prstTxWarp prst="textNoShape">
              <a:avLst/>
            </a:prstTxWarp>
            <a:noAutofit/>
          </a:bodyPr>
          <a:lstStyle>
            <a:lvl1pPr algn="r" defTabSz="844083" rtl="0" eaLnBrk="1" fontAlgn="base" latinLnBrk="0" hangingPunct="1">
              <a:spcBef>
                <a:spcPct val="40000"/>
              </a:spcBef>
              <a:spcAft>
                <a:spcPct val="0"/>
              </a:spcAft>
              <a:buNone/>
              <a:defRPr lang="en-GB" sz="2769" b="1" kern="1200" noProof="0" dirty="0">
                <a:solidFill>
                  <a:schemeClr val="bg1"/>
                </a:solidFill>
                <a:latin typeface="+mj-lt"/>
                <a:ea typeface="+mj-ea"/>
                <a:cs typeface="+mj-cs"/>
              </a:defRPr>
            </a:lvl1pPr>
            <a:lvl2pPr>
              <a:defRPr lang="en-GB" sz="2769" b="1" kern="1200" noProof="0" dirty="0">
                <a:solidFill>
                  <a:schemeClr val="bg1"/>
                </a:solidFill>
                <a:latin typeface="+mj-lt"/>
                <a:ea typeface="+mj-ea"/>
                <a:cs typeface="+mj-cs"/>
              </a:defRPr>
            </a:lvl2pPr>
            <a:lvl3pPr>
              <a:defRPr lang="en-GB" sz="2769" b="1" kern="1200" noProof="0" dirty="0">
                <a:solidFill>
                  <a:schemeClr val="bg1"/>
                </a:solidFill>
                <a:latin typeface="+mj-lt"/>
                <a:ea typeface="+mj-ea"/>
                <a:cs typeface="+mj-cs"/>
              </a:defRPr>
            </a:lvl3pPr>
            <a:lvl4pPr>
              <a:defRPr lang="en-GB" sz="2769" b="1" kern="1200" noProof="0" dirty="0">
                <a:solidFill>
                  <a:schemeClr val="bg1"/>
                </a:solidFill>
                <a:latin typeface="+mj-lt"/>
                <a:ea typeface="+mj-ea"/>
                <a:cs typeface="+mj-cs"/>
              </a:defRPr>
            </a:lvl4pPr>
            <a:lvl5pPr>
              <a:defRPr lang="en-GB" sz="2769" b="1" kern="1200" noProof="0" dirty="0">
                <a:solidFill>
                  <a:schemeClr val="bg1"/>
                </a:solidFill>
                <a:latin typeface="+mj-lt"/>
                <a:ea typeface="+mj-ea"/>
                <a:cs typeface="+mj-cs"/>
              </a:defRPr>
            </a:lvl5pPr>
            <a:lvl6pPr>
              <a:defRPr lang="en-GB" sz="2769" b="1" kern="1200" noProof="0" dirty="0">
                <a:solidFill>
                  <a:schemeClr val="bg1"/>
                </a:solidFill>
                <a:latin typeface="+mj-lt"/>
                <a:ea typeface="+mj-ea"/>
                <a:cs typeface="+mj-cs"/>
              </a:defRPr>
            </a:lvl6pPr>
            <a:lvl7pPr>
              <a:defRPr lang="en-GB" sz="2769" b="1" kern="1200" noProof="0" dirty="0">
                <a:solidFill>
                  <a:schemeClr val="bg1"/>
                </a:solidFill>
                <a:latin typeface="+mj-lt"/>
                <a:ea typeface="+mj-ea"/>
                <a:cs typeface="+mj-cs"/>
              </a:defRPr>
            </a:lvl7pPr>
            <a:lvl8pPr>
              <a:defRPr lang="en-GB" sz="2769" b="1" kern="1200" noProof="0" dirty="0">
                <a:solidFill>
                  <a:schemeClr val="bg1"/>
                </a:solidFill>
                <a:latin typeface="+mj-lt"/>
                <a:ea typeface="+mj-ea"/>
                <a:cs typeface="+mj-cs"/>
              </a:defRPr>
            </a:lvl8pPr>
            <a:lvl9pPr>
              <a:defRPr lang="en-GB" sz="2769"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a:t>Click to edit Master title style</a:t>
            </a:r>
            <a:endParaRPr lang="en-GB" dirty="0"/>
          </a:p>
        </p:txBody>
      </p:sp>
      <p:sp>
        <p:nvSpPr>
          <p:cNvPr id="16" name="Text Placeholder 15"/>
          <p:cNvSpPr>
            <a:spLocks noGrp="1"/>
          </p:cNvSpPr>
          <p:nvPr userDrawn="1">
            <p:ph type="body" sz="quarter" idx="10"/>
          </p:nvPr>
        </p:nvSpPr>
        <p:spPr bwMode="gray">
          <a:xfrm>
            <a:off x="6183935" y="5013325"/>
            <a:ext cx="5584092" cy="1511300"/>
          </a:xfrm>
          <a:noFill/>
          <a:ln w="9525">
            <a:noFill/>
            <a:miter lim="800000"/>
            <a:headEnd/>
            <a:tailEnd/>
          </a:ln>
        </p:spPr>
        <p:txBody>
          <a:bodyPr vert="horz" wrap="square" lIns="0" tIns="0" rIns="0" bIns="0" numCol="1" rtlCol="0" anchor="t" anchorCtr="0" compatLnSpc="1">
            <a:prstTxWarp prst="textNoShape">
              <a:avLst/>
            </a:prstTxWarp>
            <a:noAutofit/>
          </a:bodyPr>
          <a:lstStyle>
            <a:lvl1pPr algn="r">
              <a:defRPr lang="en-US" sz="1108" b="0" kern="1200" noProof="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marL="316531" lvl="0" indent="-316531" algn="r" defTabSz="844083" rtl="0" eaLnBrk="1" fontAlgn="base" latinLnBrk="0" hangingPunct="1">
              <a:lnSpc>
                <a:spcPct val="110000"/>
              </a:lnSpc>
              <a:spcBef>
                <a:spcPts val="554"/>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622456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hasCustomPrompt="1"/>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Thank you!</a:t>
            </a:r>
            <a:endParaRPr lang="en-GB" dirty="0"/>
          </a:p>
        </p:txBody>
      </p:sp>
      <p:sp>
        <p:nvSpPr>
          <p:cNvPr id="7" name="Text Placeholder 16"/>
          <p:cNvSpPr>
            <a:spLocks noGrp="1"/>
          </p:cNvSpPr>
          <p:nvPr>
            <p:ph type="body" sz="quarter" idx="10" hasCustomPrompt="1"/>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r>
              <a:rPr lang="en-GB" dirty="0"/>
              <a:t>Presentation by Name Surname</a:t>
            </a:r>
          </a:p>
        </p:txBody>
      </p:sp>
    </p:spTree>
    <p:extLst>
      <p:ext uri="{BB962C8B-B14F-4D97-AF65-F5344CB8AC3E}">
        <p14:creationId xmlns:p14="http://schemas.microsoft.com/office/powerpoint/2010/main" val="15445497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1030" name="Freeform 6"/>
          <p:cNvSpPr>
            <a:spLocks noChangeAspect="1"/>
          </p:cNvSpPr>
          <p:nvPr userDrawn="1"/>
        </p:nvSpPr>
        <p:spPr bwMode="gray">
          <a:xfrm>
            <a:off x="-1955" y="0"/>
            <a:ext cx="6455509"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8" name="Text Placeholder 4"/>
          <p:cNvSpPr>
            <a:spLocks noGrp="1"/>
          </p:cNvSpPr>
          <p:nvPr>
            <p:ph type="body" sz="quarter" idx="10"/>
          </p:nvPr>
        </p:nvSpPr>
        <p:spPr bwMode="gray">
          <a:xfrm>
            <a:off x="336067" y="3686630"/>
            <a:ext cx="4862285" cy="2406196"/>
          </a:xfrm>
          <a:prstGeom prst="rect">
            <a:avLst/>
          </a:prstGeom>
          <a:noFill/>
          <a:ln w="9525">
            <a:noFill/>
            <a:miter lim="800000"/>
            <a:headEnd/>
            <a:tailEnd/>
          </a:ln>
        </p:spPr>
        <p:txBody>
          <a:bodyPr anchor="b">
            <a:noAutofit/>
          </a:bodyPr>
          <a:lstStyle>
            <a:lvl1pPr>
              <a:defRPr lang="en-US" sz="831" b="0" dirty="0" smtClean="0">
                <a:solidFill>
                  <a:schemeClr val="tx1"/>
                </a:solidFill>
                <a:latin typeface="+mn-lt"/>
                <a:ea typeface="+mn-ea"/>
                <a:cs typeface="+mn-cs"/>
              </a:defRPr>
            </a:lvl1pPr>
          </a:lstStyle>
          <a:p>
            <a:pPr lvl="0"/>
            <a:r>
              <a:rPr lang="en-US" dirty="0"/>
              <a:t>Click to edit Master text styles</a:t>
            </a:r>
          </a:p>
        </p:txBody>
      </p:sp>
      <p:grpSp>
        <p:nvGrpSpPr>
          <p:cNvPr id="2" name="Group 6"/>
          <p:cNvGrpSpPr>
            <a:grpSpLocks noChangeAspect="1"/>
          </p:cNvGrpSpPr>
          <p:nvPr userDrawn="1"/>
        </p:nvGrpSpPr>
        <p:grpSpPr>
          <a:xfrm>
            <a:off x="158116"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8439766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13" name="Picture 12" descr="front image"/>
          <p:cNvPicPr>
            <a:picLocks noChangeAspect="1" noChangeArrowheads="1"/>
          </p:cNvPicPr>
          <p:nvPr userDrawn="1"/>
        </p:nvPicPr>
        <p:blipFill>
          <a:blip r:embed="rId2" cstate="print"/>
          <a:srcRect r="3971" b="3957"/>
          <a:stretch>
            <a:fillRect/>
          </a:stretch>
        </p:blipFill>
        <p:spPr bwMode="auto">
          <a:xfrm>
            <a:off x="6" y="0"/>
            <a:ext cx="12190047" cy="6858000"/>
          </a:xfrm>
          <a:prstGeom prst="rect">
            <a:avLst/>
          </a:prstGeom>
          <a:noFill/>
          <a:ln w="9525">
            <a:noFill/>
            <a:miter lim="800000"/>
            <a:headEnd/>
            <a:tailEnd/>
          </a:ln>
        </p:spPr>
      </p:pic>
      <p:sp>
        <p:nvSpPr>
          <p:cNvPr id="15"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6"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ndParaRPr>
            </a:p>
          </p:txBody>
        </p:sp>
      </p:grpSp>
    </p:spTree>
    <p:extLst>
      <p:ext uri="{BB962C8B-B14F-4D97-AF65-F5344CB8AC3E}">
        <p14:creationId xmlns:p14="http://schemas.microsoft.com/office/powerpoint/2010/main" val="2778256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endParaRPr lang="en-GB" dirty="0"/>
          </a:p>
        </p:txBody>
      </p:sp>
    </p:spTree>
    <p:extLst>
      <p:ext uri="{BB962C8B-B14F-4D97-AF65-F5344CB8AC3E}">
        <p14:creationId xmlns:p14="http://schemas.microsoft.com/office/powerpoint/2010/main" val="41582498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9" y="44457"/>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a:solidFill>
                <a:srgbClr val="000000"/>
              </a:solidFill>
              <a:latin typeface="Arial"/>
              <a:ea typeface="ＭＳ Ｐゴシック"/>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50"/>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121880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20" name="Text Placeholder 4"/>
          <p:cNvSpPr>
            <a:spLocks noGrp="1"/>
          </p:cNvSpPr>
          <p:nvPr>
            <p:ph type="body" sz="quarter" idx="11"/>
          </p:nvPr>
        </p:nvSpPr>
        <p:spPr bwMode="gray">
          <a:xfrm>
            <a:off x="6184628" y="1412785"/>
            <a:ext cx="5661544" cy="4680049"/>
          </a:xfrm>
          <a:ln w="6350">
            <a:solidFill>
              <a:srgbClr val="747678"/>
            </a:solidFill>
          </a:ln>
        </p:spPr>
        <p:txBody>
          <a:bodyPr lIns="71991" tIns="71991" rIns="71991" bIns="71991">
            <a:normAutofit/>
          </a:bodyPr>
          <a:lstStyle>
            <a:lvl1pPr>
              <a:lnSpc>
                <a:spcPct val="100000"/>
              </a:lnSpc>
              <a:spcBef>
                <a:spcPts val="369"/>
              </a:spcBef>
              <a:defRPr sz="646">
                <a:solidFill>
                  <a:srgbClr val="00338D"/>
                </a:solidFill>
                <a:latin typeface="+mn-lt"/>
                <a:cs typeface="Times New Roman" pitchFamily="18" charset="0"/>
              </a:defRPr>
            </a:lvl1pPr>
            <a:lvl2pPr>
              <a:lnSpc>
                <a:spcPct val="100000"/>
              </a:lnSpc>
              <a:spcBef>
                <a:spcPts val="369"/>
              </a:spcBef>
              <a:defRPr sz="646">
                <a:solidFill>
                  <a:srgbClr val="00338D"/>
                </a:solidFill>
                <a:latin typeface="+mn-lt"/>
                <a:cs typeface="Times New Roman" pitchFamily="18" charset="0"/>
              </a:defRPr>
            </a:lvl2pPr>
            <a:lvl3pPr>
              <a:lnSpc>
                <a:spcPct val="100000"/>
              </a:lnSpc>
              <a:spcBef>
                <a:spcPts val="369"/>
              </a:spcBef>
              <a:buClrTx/>
              <a:defRPr sz="646">
                <a:solidFill>
                  <a:srgbClr val="00338D"/>
                </a:solidFill>
                <a:latin typeface="+mn-lt"/>
                <a:cs typeface="Times New Roman" pitchFamily="18" charset="0"/>
              </a:defRPr>
            </a:lvl3pPr>
            <a:lvl4pPr>
              <a:lnSpc>
                <a:spcPct val="100000"/>
              </a:lnSpc>
              <a:spcBef>
                <a:spcPts val="369"/>
              </a:spcBef>
              <a:buClrTx/>
              <a:defRPr sz="646">
                <a:solidFill>
                  <a:srgbClr val="00338D"/>
                </a:solidFill>
                <a:latin typeface="+mn-lt"/>
                <a:cs typeface="Times New Roman" pitchFamily="18" charset="0"/>
              </a:defRPr>
            </a:lvl4pPr>
            <a:lvl5pPr>
              <a:lnSpc>
                <a:spcPct val="100000"/>
              </a:lnSpc>
              <a:spcBef>
                <a:spcPts val="369"/>
              </a:spcBef>
              <a:buClrTx/>
              <a:defRPr sz="646">
                <a:solidFill>
                  <a:srgbClr val="00338D"/>
                </a:solidFill>
                <a:latin typeface="+mn-lt"/>
                <a:cs typeface="Times New Roman" pitchFamily="18" charset="0"/>
              </a:defRPr>
            </a:lvl5pPr>
            <a:lvl6pPr>
              <a:lnSpc>
                <a:spcPct val="100000"/>
              </a:lnSpc>
              <a:spcBef>
                <a:spcPts val="310"/>
              </a:spcBef>
              <a:buClrTx/>
              <a:defRPr sz="646" baseline="0">
                <a:solidFill>
                  <a:srgbClr val="00338D"/>
                </a:solidFill>
                <a:latin typeface="+mn-lt"/>
                <a:cs typeface="Times New Roman" pitchFamily="18" charset="0"/>
              </a:defRPr>
            </a:lvl6pPr>
            <a:lvl7pPr>
              <a:lnSpc>
                <a:spcPct val="100000"/>
              </a:lnSpc>
              <a:spcBef>
                <a:spcPts val="310"/>
              </a:spcBef>
              <a:buClrTx/>
              <a:defRPr sz="646" baseline="0">
                <a:solidFill>
                  <a:srgbClr val="00338D"/>
                </a:solidFill>
                <a:latin typeface="+mn-lt"/>
                <a:cs typeface="Times New Roman" pitchFamily="18" charset="0"/>
              </a:defRPr>
            </a:lvl7pPr>
            <a:lvl8pPr>
              <a:lnSpc>
                <a:spcPct val="100000"/>
              </a:lnSpc>
              <a:spcBef>
                <a:spcPts val="310"/>
              </a:spcBef>
              <a:buClrTx/>
              <a:defRPr sz="646" baseline="0">
                <a:solidFill>
                  <a:srgbClr val="00338D"/>
                </a:solidFill>
                <a:latin typeface="+mn-lt"/>
                <a:cs typeface="Times New Roman" pitchFamily="18" charset="0"/>
              </a:defRPr>
            </a:lvl8pPr>
            <a:lvl9pPr>
              <a:lnSpc>
                <a:spcPct val="100000"/>
              </a:lnSpc>
              <a:spcBef>
                <a:spcPts val="310"/>
              </a:spcBef>
              <a:buClrTx/>
              <a:defRPr sz="646" baseline="0">
                <a:solidFill>
                  <a:srgbClr val="00338D"/>
                </a:solidFill>
                <a:latin typeface="+mn-lt"/>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10"/>
          </p:nvPr>
        </p:nvSpPr>
        <p:spPr bwMode="gray">
          <a:xfrm>
            <a:off x="336064" y="2694574"/>
            <a:ext cx="5671312" cy="3398263"/>
          </a:xfrm>
        </p:spPr>
        <p:txBody>
          <a:bodyPr/>
          <a:lstStyle>
            <a:lvl1pPr>
              <a:tabLst>
                <a:tab pos="4219933" algn="r"/>
              </a:tabLst>
              <a:defRPr sz="831" b="0">
                <a:solidFill>
                  <a:schemeClr val="tx1"/>
                </a:solidFill>
                <a:latin typeface="Times New Roman" pitchFamily="18" charset="0"/>
                <a:cs typeface="Times New Roman" pitchFamily="18" charset="0"/>
              </a:defRPr>
            </a:lvl1pPr>
            <a:lvl2pPr>
              <a:tabLst>
                <a:tab pos="4219933" algn="r"/>
              </a:tabLst>
              <a:defRPr sz="831">
                <a:solidFill>
                  <a:schemeClr val="tx1"/>
                </a:solidFill>
                <a:latin typeface="Times New Roman" pitchFamily="18" charset="0"/>
                <a:cs typeface="Times New Roman" pitchFamily="18" charset="0"/>
              </a:defRPr>
            </a:lvl2pPr>
            <a:lvl3pPr>
              <a:buClrTx/>
              <a:tabLst>
                <a:tab pos="4219933" algn="r"/>
              </a:tabLst>
              <a:defRPr sz="831">
                <a:solidFill>
                  <a:schemeClr val="tx1"/>
                </a:solidFill>
                <a:latin typeface="Times New Roman" pitchFamily="18" charset="0"/>
                <a:cs typeface="Times New Roman" pitchFamily="18" charset="0"/>
              </a:defRPr>
            </a:lvl3pPr>
            <a:lvl4pPr>
              <a:buClrTx/>
              <a:tabLst>
                <a:tab pos="4219933" algn="r"/>
              </a:tabLst>
              <a:defRPr sz="831">
                <a:solidFill>
                  <a:schemeClr val="tx1"/>
                </a:solidFill>
                <a:latin typeface="Times New Roman" pitchFamily="18" charset="0"/>
                <a:cs typeface="Times New Roman" pitchFamily="18" charset="0"/>
              </a:defRPr>
            </a:lvl4pPr>
            <a:lvl5pPr>
              <a:buClrTx/>
              <a:tabLst>
                <a:tab pos="421993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6"/>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35" name="Text Placeholder 34"/>
          <p:cNvSpPr>
            <a:spLocks noGrp="1"/>
          </p:cNvSpPr>
          <p:nvPr>
            <p:ph type="body" sz="quarter" idx="12"/>
          </p:nvPr>
        </p:nvSpPr>
        <p:spPr>
          <a:xfrm>
            <a:off x="2221983" y="468923"/>
            <a:ext cx="1882905" cy="808892"/>
          </a:xfrm>
        </p:spPr>
        <p:txBody>
          <a:bodyPr/>
          <a:lstStyle>
            <a:lvl1pPr>
              <a:defRPr sz="646"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6" y="468923"/>
            <a:ext cx="1882905" cy="808892"/>
          </a:xfrm>
        </p:spPr>
        <p:txBody>
          <a:bodyPr/>
          <a:lstStyle>
            <a:lvl1pPr>
              <a:defRPr sz="646"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6"/>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1770638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2348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11"/>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27940310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2912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4951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19725174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022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4"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3"/>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9"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2699476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6"/>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555" y="5367344"/>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4371573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57492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21" y="274646"/>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13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8"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9418165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9" y="44457"/>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a:solidFill>
                <a:srgbClr val="000000"/>
              </a:solidFill>
              <a:latin typeface="Arial"/>
              <a:ea typeface="ＭＳ Ｐゴシック"/>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50"/>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3121368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2091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11"/>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33554417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263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7079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16556335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1653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4"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3"/>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9"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2081609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6"/>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555" y="5367344"/>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806654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3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25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a:xfrm>
            <a:off x="2816867" y="116632"/>
            <a:ext cx="9039072"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2"/>
          </p:nvPr>
        </p:nvSpPr>
        <p:spPr bwMode="gray">
          <a:xfrm>
            <a:off x="2817455" y="1196974"/>
            <a:ext cx="9038492" cy="4895851"/>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336061" y="1195203"/>
            <a:ext cx="2125784" cy="4895851"/>
          </a:xfrm>
        </p:spPr>
        <p:txBody>
          <a:bodyPr rIns="143984">
            <a:noAutofit/>
          </a:bodyPr>
          <a:lstStyle>
            <a:lvl1pPr>
              <a:lnSpc>
                <a:spcPct val="135000"/>
              </a:lnSpc>
              <a:defRPr sz="831">
                <a:solidFill>
                  <a:srgbClr val="00338D"/>
                </a:solidFill>
              </a:defRPr>
            </a:lvl1pPr>
            <a:lvl2pPr marL="167040" indent="-167040">
              <a:lnSpc>
                <a:spcPct val="135000"/>
              </a:lnSpc>
              <a:buClr>
                <a:srgbClr val="00338D"/>
              </a:buClr>
              <a:buFont typeface="Arial" pitchFamily="34" charset="0"/>
              <a:buChar char="■"/>
              <a:defRPr b="1">
                <a:solidFill>
                  <a:srgbClr val="00338D"/>
                </a:solidFill>
              </a:defRPr>
            </a:lvl2pPr>
            <a:lvl3pPr marL="334078" indent="-164109">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nSpc>
                <a:spcPct val="135000"/>
              </a:lnSpc>
              <a:buClr>
                <a:srgbClr val="00338D"/>
              </a:buClr>
              <a:buFont typeface="Arial" pitchFamily="34" charset="0"/>
              <a:buChar char="–"/>
              <a:defRPr lang="en-US" sz="831" b="1" kern="1200" baseline="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nvGrpSpPr>
          <p:cNvPr id="2" name="Group 9"/>
          <p:cNvGrpSpPr/>
          <p:nvPr userDrawn="1"/>
        </p:nvGrpSpPr>
        <p:grpSpPr bwMode="gray">
          <a:xfrm>
            <a:off x="0" y="904882"/>
            <a:ext cx="12180277"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grpSp>
    </p:spTree>
    <p:extLst>
      <p:ext uri="{BB962C8B-B14F-4D97-AF65-F5344CB8AC3E}">
        <p14:creationId xmlns:p14="http://schemas.microsoft.com/office/powerpoint/2010/main" val="9432818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21" y="274646"/>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413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9" y="44457"/>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a:solidFill>
                <a:srgbClr val="000000"/>
              </a:solidFill>
              <a:latin typeface="Arial"/>
              <a:ea typeface="ＭＳ Ｐゴシック"/>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50"/>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5385227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656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11"/>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28970223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6803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08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167285097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933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4"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3"/>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9"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32877153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6"/>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555" y="5367344"/>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51297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10"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48" y="1196974"/>
            <a:ext cx="4431323" cy="48958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7424616" y="1196974"/>
            <a:ext cx="4431323" cy="48958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9174990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932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21" y="274646"/>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1065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9" y="44457"/>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a:solidFill>
                <a:srgbClr val="000000"/>
              </a:solidFill>
              <a:latin typeface="Arial"/>
              <a:ea typeface="ＭＳ Ｐゴシック"/>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50"/>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7433958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8408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11"/>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16632527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5767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1148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2876913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970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4"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3"/>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9"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90807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Text Placeholder 13"/>
          <p:cNvSpPr>
            <a:spLocks noGrp="1"/>
          </p:cNvSpPr>
          <p:nvPr>
            <p:ph type="body" sz="quarter" idx="13"/>
          </p:nvPr>
        </p:nvSpPr>
        <p:spPr bwMode="gray">
          <a:xfrm>
            <a:off x="2817448"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4"/>
          </p:nvPr>
        </p:nvSpPr>
        <p:spPr bwMode="gray">
          <a:xfrm>
            <a:off x="7424616"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p:cNvSpPr>
            <a:spLocks noGrp="1"/>
          </p:cNvSpPr>
          <p:nvPr>
            <p:ph type="body" sz="quarter" idx="15"/>
          </p:nvPr>
        </p:nvSpPr>
        <p:spPr bwMode="gray">
          <a:xfrm>
            <a:off x="2817448" y="3716345"/>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bwMode="gray">
          <a:xfrm>
            <a:off x="7424616" y="3716345"/>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80369047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6"/>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555" y="5367344"/>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27340114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5432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21" y="274646"/>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2500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9" y="44457"/>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a:solidFill>
                <a:srgbClr val="000000"/>
              </a:solidFill>
              <a:latin typeface="Arial"/>
              <a:ea typeface="ＭＳ Ｐゴシック"/>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50"/>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11171148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5416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11"/>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29524254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1758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8915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338142102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851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Chart Placeholder 13"/>
          <p:cNvSpPr>
            <a:spLocks noGrp="1"/>
          </p:cNvSpPr>
          <p:nvPr>
            <p:ph type="chart" sz="quarter" idx="15"/>
          </p:nvPr>
        </p:nvSpPr>
        <p:spPr bwMode="gray">
          <a:xfrm>
            <a:off x="2817448" y="1196975"/>
            <a:ext cx="4431323" cy="2376488"/>
          </a:xfrm>
        </p:spPr>
        <p:txBody>
          <a:bodyPr anchor="ctr">
            <a:noAutofit/>
          </a:bodyPr>
          <a:lstStyle>
            <a:lvl1pPr algn="ctr">
              <a:defRPr/>
            </a:lvl1pPr>
          </a:lstStyle>
          <a:p>
            <a:r>
              <a:rPr lang="en-US" dirty="0"/>
              <a:t>Click icon to add chart</a:t>
            </a:r>
            <a:endParaRPr lang="en-GB" dirty="0"/>
          </a:p>
        </p:txBody>
      </p:sp>
      <p:sp>
        <p:nvSpPr>
          <p:cNvPr id="16" name="Chart Placeholder 15"/>
          <p:cNvSpPr>
            <a:spLocks noGrp="1"/>
          </p:cNvSpPr>
          <p:nvPr>
            <p:ph type="chart" sz="quarter" idx="16"/>
          </p:nvPr>
        </p:nvSpPr>
        <p:spPr bwMode="gray">
          <a:xfrm>
            <a:off x="2817448" y="3716345"/>
            <a:ext cx="4431323" cy="2376487"/>
          </a:xfrm>
        </p:spPr>
        <p:txBody>
          <a:bodyPr anchor="ctr">
            <a:noAutofit/>
          </a:bodyPr>
          <a:lstStyle>
            <a:lvl1pPr algn="ctr">
              <a:defRPr/>
            </a:lvl1pPr>
          </a:lstStyle>
          <a:p>
            <a:r>
              <a:rPr lang="en-US" dirty="0"/>
              <a:t>Click icon to add chart</a:t>
            </a:r>
            <a:endParaRPr lang="en-GB" dirty="0"/>
          </a:p>
        </p:txBody>
      </p:sp>
      <p:sp>
        <p:nvSpPr>
          <p:cNvPr id="18" name="Text Placeholder 17"/>
          <p:cNvSpPr>
            <a:spLocks noGrp="1"/>
          </p:cNvSpPr>
          <p:nvPr>
            <p:ph type="body" sz="quarter" idx="17"/>
          </p:nvPr>
        </p:nvSpPr>
        <p:spPr bwMode="gray">
          <a:xfrm>
            <a:off x="7424616" y="1196974"/>
            <a:ext cx="4431323" cy="48958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8480163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4"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3"/>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9"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32042464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6"/>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555" y="5367344"/>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9205607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0099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21" y="274646"/>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21636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8" y="44455"/>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lstStyle/>
          <a:p>
            <a:pPr>
              <a:spcBef>
                <a:spcPct val="50000"/>
              </a:spcBef>
              <a:defRPr/>
            </a:pPr>
            <a:endParaRPr lang="en-US" sz="2977" dirty="0">
              <a:ea typeface="ＭＳ Ｐゴシック" charset="0"/>
              <a:cs typeface="+mn-cs"/>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8"/>
            <a:ext cx="12184184" cy="6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48"/>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984591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1438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09"/>
            <a:ext cx="10900904" cy="1362075"/>
          </a:xfrm>
        </p:spPr>
        <p:txBody>
          <a:bodyPr anchor="t"/>
          <a:lstStyle>
            <a:lvl1pPr algn="l">
              <a:defRPr sz="2769"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385"/>
            </a:lvl1pPr>
            <a:lvl2pPr marL="316495" indent="0">
              <a:buNone/>
              <a:defRPr sz="1247"/>
            </a:lvl2pPr>
            <a:lvl3pPr marL="632990" indent="0">
              <a:buNone/>
              <a:defRPr sz="1108"/>
            </a:lvl3pPr>
            <a:lvl4pPr marL="949486" indent="0">
              <a:buNone/>
              <a:defRPr sz="969"/>
            </a:lvl4pPr>
            <a:lvl5pPr marL="1265980" indent="0">
              <a:buNone/>
              <a:defRPr sz="969"/>
            </a:lvl5pPr>
            <a:lvl6pPr marL="1582475" indent="0">
              <a:buNone/>
              <a:defRPr sz="969"/>
            </a:lvl6pPr>
            <a:lvl7pPr marL="1898970" indent="0">
              <a:buNone/>
              <a:defRPr sz="969"/>
            </a:lvl7pPr>
            <a:lvl8pPr marL="2215465" indent="0">
              <a:buNone/>
              <a:defRPr sz="969"/>
            </a:lvl8pPr>
            <a:lvl9pPr marL="2531960" indent="0">
              <a:buNone/>
              <a:defRPr sz="969"/>
            </a:lvl9pPr>
          </a:lstStyle>
          <a:p>
            <a:pPr lvl="0"/>
            <a:r>
              <a:rPr lang="en-US"/>
              <a:t>Click to edit Master text styles</a:t>
            </a:r>
          </a:p>
        </p:txBody>
      </p:sp>
    </p:spTree>
    <p:extLst>
      <p:ext uri="{BB962C8B-B14F-4D97-AF65-F5344CB8AC3E}">
        <p14:creationId xmlns:p14="http://schemas.microsoft.com/office/powerpoint/2010/main" val="29604214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1939"/>
            </a:lvl1pPr>
            <a:lvl2pPr>
              <a:defRPr sz="1592"/>
            </a:lvl2pPr>
            <a:lvl3pPr>
              <a:defRPr sz="1385"/>
            </a:lvl3pPr>
            <a:lvl4pPr>
              <a:defRPr sz="1247"/>
            </a:lvl4pPr>
            <a:lvl5pPr>
              <a:defRPr sz="1247"/>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4574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1592" b="1"/>
            </a:lvl1pPr>
            <a:lvl2pPr marL="316495" indent="0">
              <a:buNone/>
              <a:defRPr sz="1385" b="1"/>
            </a:lvl2pPr>
            <a:lvl3pPr marL="632990" indent="0">
              <a:buNone/>
              <a:defRPr sz="1247" b="1"/>
            </a:lvl3pPr>
            <a:lvl4pPr marL="949486" indent="0">
              <a:buNone/>
              <a:defRPr sz="1108" b="1"/>
            </a:lvl4pPr>
            <a:lvl5pPr marL="1265980" indent="0">
              <a:buNone/>
              <a:defRPr sz="1108" b="1"/>
            </a:lvl5pPr>
            <a:lvl6pPr marL="1582475" indent="0">
              <a:buNone/>
              <a:defRPr sz="1108" b="1"/>
            </a:lvl6pPr>
            <a:lvl7pPr marL="1898970" indent="0">
              <a:buNone/>
              <a:defRPr sz="1108" b="1"/>
            </a:lvl7pPr>
            <a:lvl8pPr marL="2215465" indent="0">
              <a:buNone/>
              <a:defRPr sz="1108" b="1"/>
            </a:lvl8pPr>
            <a:lvl9pPr marL="2531960"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159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0923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22069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Table Placeholder 12"/>
          <p:cNvSpPr>
            <a:spLocks noGrp="1"/>
          </p:cNvSpPr>
          <p:nvPr>
            <p:ph type="tbl" sz="quarter" idx="14"/>
          </p:nvPr>
        </p:nvSpPr>
        <p:spPr bwMode="gray">
          <a:xfrm>
            <a:off x="2817448" y="1196975"/>
            <a:ext cx="4431323" cy="2376488"/>
          </a:xfrm>
        </p:spPr>
        <p:txBody>
          <a:bodyPr anchor="ctr">
            <a:noAutofit/>
          </a:bodyPr>
          <a:lstStyle>
            <a:lvl1pPr algn="ctr">
              <a:defRPr/>
            </a:lvl1pPr>
          </a:lstStyle>
          <a:p>
            <a:r>
              <a:rPr lang="en-US" dirty="0"/>
              <a:t>Click icon to add table</a:t>
            </a:r>
            <a:endParaRPr lang="en-GB" dirty="0"/>
          </a:p>
        </p:txBody>
      </p:sp>
      <p:sp>
        <p:nvSpPr>
          <p:cNvPr id="15" name="Table Placeholder 12"/>
          <p:cNvSpPr>
            <a:spLocks noGrp="1"/>
          </p:cNvSpPr>
          <p:nvPr>
            <p:ph type="tbl" sz="quarter" idx="15"/>
          </p:nvPr>
        </p:nvSpPr>
        <p:spPr bwMode="gray">
          <a:xfrm>
            <a:off x="2817448" y="3716339"/>
            <a:ext cx="4431323"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7424616" y="1196974"/>
            <a:ext cx="4431323" cy="48958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76661146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150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3" y="404664"/>
            <a:ext cx="3922621" cy="1162051"/>
          </a:xfrm>
        </p:spPr>
        <p:txBody>
          <a:bodyPr anchor="b"/>
          <a:lstStyle>
            <a:lvl1pPr algn="l">
              <a:defRPr sz="1385" b="1"/>
            </a:lvl1pPr>
          </a:lstStyle>
          <a:p>
            <a:r>
              <a:rPr lang="en-US"/>
              <a:t>Click to edit Master title style</a:t>
            </a:r>
            <a:endParaRPr lang="en-US" dirty="0"/>
          </a:p>
        </p:txBody>
      </p:sp>
      <p:sp>
        <p:nvSpPr>
          <p:cNvPr id="3" name="Content Placeholder 2"/>
          <p:cNvSpPr>
            <a:spLocks noGrp="1"/>
          </p:cNvSpPr>
          <p:nvPr>
            <p:ph idx="1"/>
          </p:nvPr>
        </p:nvSpPr>
        <p:spPr>
          <a:xfrm>
            <a:off x="4767384" y="404671"/>
            <a:ext cx="6815016" cy="5721499"/>
          </a:xfrm>
        </p:spPr>
        <p:txBody>
          <a:bodyPr/>
          <a:lstStyle>
            <a:lvl1pPr>
              <a:defRPr sz="2216"/>
            </a:lvl1pPr>
            <a:lvl2pPr>
              <a:defRPr sz="1939"/>
            </a:lvl2pPr>
            <a:lvl3pPr>
              <a:defRPr sz="159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8" y="1700809"/>
            <a:ext cx="3930985" cy="4425355"/>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13551767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4"/>
            <a:ext cx="7315200" cy="566739"/>
          </a:xfr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216"/>
            </a:lvl1pPr>
            <a:lvl2pPr marL="316495" indent="0">
              <a:buNone/>
              <a:defRPr sz="1939"/>
            </a:lvl2pPr>
            <a:lvl3pPr marL="632990" indent="0">
              <a:buNone/>
              <a:defRPr sz="1592"/>
            </a:lvl3pPr>
            <a:lvl4pPr marL="949486" indent="0">
              <a:buNone/>
              <a:defRPr sz="1385"/>
            </a:lvl4pPr>
            <a:lvl5pPr marL="1265980" indent="0">
              <a:buNone/>
              <a:defRPr sz="1385"/>
            </a:lvl5pPr>
            <a:lvl6pPr marL="1582475" indent="0">
              <a:buNone/>
              <a:defRPr sz="1385"/>
            </a:lvl6pPr>
            <a:lvl7pPr marL="1898970" indent="0">
              <a:buNone/>
              <a:defRPr sz="1385"/>
            </a:lvl7pPr>
            <a:lvl8pPr marL="2215465" indent="0">
              <a:buNone/>
              <a:defRPr sz="1385"/>
            </a:lvl8pPr>
            <a:lvl9pPr marL="2531960" indent="0">
              <a:buNone/>
              <a:defRPr sz="1385"/>
            </a:lvl9pPr>
          </a:lstStyle>
          <a:p>
            <a:pPr lvl="0"/>
            <a:r>
              <a:rPr lang="en-US" noProof="0" dirty="0"/>
              <a:t>Click icon to add picture</a:t>
            </a:r>
          </a:p>
        </p:txBody>
      </p:sp>
      <p:sp>
        <p:nvSpPr>
          <p:cNvPr id="4" name="Text Placeholder 3"/>
          <p:cNvSpPr>
            <a:spLocks noGrp="1"/>
          </p:cNvSpPr>
          <p:nvPr>
            <p:ph type="body" sz="half" idx="2"/>
          </p:nvPr>
        </p:nvSpPr>
        <p:spPr>
          <a:xfrm>
            <a:off x="2389555" y="5367342"/>
            <a:ext cx="7315200" cy="804863"/>
          </a:xfrm>
        </p:spPr>
        <p:txBody>
          <a:bodyPr/>
          <a:lstStyle>
            <a:lvl1pPr marL="0" indent="0">
              <a:buNone/>
              <a:defRPr sz="969"/>
            </a:lvl1pPr>
            <a:lvl2pPr marL="316495" indent="0">
              <a:buNone/>
              <a:defRPr sz="831"/>
            </a:lvl2pPr>
            <a:lvl3pPr marL="632990" indent="0">
              <a:buNone/>
              <a:defRPr sz="761"/>
            </a:lvl3pPr>
            <a:lvl4pPr marL="949486" indent="0">
              <a:buNone/>
              <a:defRPr sz="623"/>
            </a:lvl4pPr>
            <a:lvl5pPr marL="1265980" indent="0">
              <a:buNone/>
              <a:defRPr sz="623"/>
            </a:lvl5pPr>
            <a:lvl6pPr marL="1582475" indent="0">
              <a:buNone/>
              <a:defRPr sz="623"/>
            </a:lvl6pPr>
            <a:lvl7pPr marL="1898970" indent="0">
              <a:buNone/>
              <a:defRPr sz="623"/>
            </a:lvl7pPr>
            <a:lvl8pPr marL="2215465" indent="0">
              <a:buNone/>
              <a:defRPr sz="623"/>
            </a:lvl8pPr>
            <a:lvl9pPr marL="2531960" indent="0">
              <a:buNone/>
              <a:defRPr sz="623"/>
            </a:lvl9pPr>
          </a:lstStyle>
          <a:p>
            <a:pPr lvl="0"/>
            <a:r>
              <a:rPr lang="en-US"/>
              <a:t>Click to edit Master text styles</a:t>
            </a:r>
          </a:p>
        </p:txBody>
      </p:sp>
    </p:spTree>
    <p:extLst>
      <p:ext uri="{BB962C8B-B14F-4D97-AF65-F5344CB8AC3E}">
        <p14:creationId xmlns:p14="http://schemas.microsoft.com/office/powerpoint/2010/main" val="27382081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6"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6"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2809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19" y="274644"/>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37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55" y="1196975"/>
            <a:ext cx="9038492"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2817455" y="3716345"/>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132662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27"/>
          <p:cNvSpPr>
            <a:spLocks noGrp="1"/>
          </p:cNvSpPr>
          <p:nvPr>
            <p:ph type="body" sz="quarter" idx="14"/>
          </p:nvPr>
        </p:nvSpPr>
        <p:spPr bwMode="gray">
          <a:xfrm>
            <a:off x="2817455" y="3716345"/>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5"/>
          </p:nvPr>
        </p:nvSpPr>
        <p:spPr bwMode="gray">
          <a:xfrm>
            <a:off x="2817455" y="1196975"/>
            <a:ext cx="9038492" cy="2376488"/>
          </a:xfrm>
        </p:spPr>
        <p:txBody>
          <a:bodyPr anchor="ctr">
            <a:noAutofit/>
          </a:bodyPr>
          <a:lstStyle>
            <a:lvl1pPr algn="ctr">
              <a:defRPr/>
            </a:lvl1pPr>
          </a:lstStyle>
          <a:p>
            <a:r>
              <a:rPr lang="en-US" dirty="0"/>
              <a:t>Click icon to add chart</a:t>
            </a:r>
            <a:endParaRPr lang="en-GB" dirty="0"/>
          </a:p>
        </p:txBody>
      </p:sp>
      <p:sp>
        <p:nvSpPr>
          <p:cNvPr id="8"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36370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5"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604070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0" name="Text Placeholder 29"/>
          <p:cNvSpPr>
            <a:spLocks noGrp="1"/>
          </p:cNvSpPr>
          <p:nvPr>
            <p:ph type="body" sz="quarter" idx="13"/>
          </p:nvPr>
        </p:nvSpPr>
        <p:spPr bwMode="gray">
          <a:xfrm>
            <a:off x="2817447"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9"/>
          <p:cNvSpPr>
            <a:spLocks noGrp="1"/>
          </p:cNvSpPr>
          <p:nvPr>
            <p:ph type="body" sz="quarter" idx="14"/>
          </p:nvPr>
        </p:nvSpPr>
        <p:spPr bwMode="gray">
          <a:xfrm>
            <a:off x="5121032"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9"/>
          <p:cNvSpPr>
            <a:spLocks noGrp="1"/>
          </p:cNvSpPr>
          <p:nvPr>
            <p:ph type="body" sz="quarter" idx="15"/>
          </p:nvPr>
        </p:nvSpPr>
        <p:spPr bwMode="gray">
          <a:xfrm>
            <a:off x="7426571"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9"/>
          <p:cNvSpPr>
            <a:spLocks noGrp="1"/>
          </p:cNvSpPr>
          <p:nvPr>
            <p:ph type="body" sz="quarter" idx="16"/>
          </p:nvPr>
        </p:nvSpPr>
        <p:spPr bwMode="gray">
          <a:xfrm>
            <a:off x="9730155"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7" name="Text Placeholder 20"/>
          <p:cNvSpPr>
            <a:spLocks noGrp="1"/>
          </p:cNvSpPr>
          <p:nvPr>
            <p:ph type="body" sz="quarter" idx="27"/>
          </p:nvPr>
        </p:nvSpPr>
        <p:spPr bwMode="gray">
          <a:xfrm>
            <a:off x="5121032" y="1196988"/>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18" name="Text Placeholder 20"/>
          <p:cNvSpPr>
            <a:spLocks noGrp="1"/>
          </p:cNvSpPr>
          <p:nvPr>
            <p:ph type="body" sz="quarter" idx="26"/>
          </p:nvPr>
        </p:nvSpPr>
        <p:spPr bwMode="gray">
          <a:xfrm>
            <a:off x="2817448" y="1196988"/>
            <a:ext cx="212578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0" name="Text Placeholder 20"/>
          <p:cNvSpPr>
            <a:spLocks noGrp="1"/>
          </p:cNvSpPr>
          <p:nvPr>
            <p:ph type="body" sz="quarter" idx="28"/>
          </p:nvPr>
        </p:nvSpPr>
        <p:spPr bwMode="gray">
          <a:xfrm>
            <a:off x="7424616" y="1196988"/>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9"/>
          </p:nvPr>
        </p:nvSpPr>
        <p:spPr bwMode="gray">
          <a:xfrm>
            <a:off x="9730155" y="1196988"/>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138909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1" name="Text Placeholder 30"/>
          <p:cNvSpPr>
            <a:spLocks noGrp="1"/>
          </p:cNvSpPr>
          <p:nvPr>
            <p:ph type="body" sz="quarter" idx="17"/>
          </p:nvPr>
        </p:nvSpPr>
        <p:spPr bwMode="gray">
          <a:xfrm>
            <a:off x="281744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0"/>
          <p:cNvSpPr>
            <a:spLocks noGrp="1"/>
          </p:cNvSpPr>
          <p:nvPr>
            <p:ph type="body" sz="quarter" idx="18"/>
          </p:nvPr>
        </p:nvSpPr>
        <p:spPr bwMode="gray">
          <a:xfrm>
            <a:off x="465601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0"/>
          <p:cNvSpPr>
            <a:spLocks noGrp="1"/>
          </p:cNvSpPr>
          <p:nvPr>
            <p:ph type="body" sz="quarter" idx="19"/>
          </p:nvPr>
        </p:nvSpPr>
        <p:spPr bwMode="gray">
          <a:xfrm>
            <a:off x="649458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0"/>
          <p:cNvSpPr>
            <a:spLocks noGrp="1"/>
          </p:cNvSpPr>
          <p:nvPr>
            <p:ph type="body" sz="quarter" idx="20"/>
          </p:nvPr>
        </p:nvSpPr>
        <p:spPr bwMode="gray">
          <a:xfrm>
            <a:off x="833315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0"/>
          <p:cNvSpPr>
            <a:spLocks noGrp="1"/>
          </p:cNvSpPr>
          <p:nvPr>
            <p:ph type="body" sz="quarter" idx="21"/>
          </p:nvPr>
        </p:nvSpPr>
        <p:spPr bwMode="gray">
          <a:xfrm>
            <a:off x="10171724"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0" name="Text Placeholder 20"/>
          <p:cNvSpPr>
            <a:spLocks noGrp="1"/>
          </p:cNvSpPr>
          <p:nvPr>
            <p:ph type="body" sz="quarter" idx="27"/>
          </p:nvPr>
        </p:nvSpPr>
        <p:spPr bwMode="gray">
          <a:xfrm>
            <a:off x="4656023" y="1196988"/>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6"/>
          </p:nvPr>
        </p:nvSpPr>
        <p:spPr bwMode="gray">
          <a:xfrm>
            <a:off x="2817455" y="1196988"/>
            <a:ext cx="1683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5" name="Text Placeholder 20"/>
          <p:cNvSpPr>
            <a:spLocks noGrp="1"/>
          </p:cNvSpPr>
          <p:nvPr>
            <p:ph type="body" sz="quarter" idx="28"/>
          </p:nvPr>
        </p:nvSpPr>
        <p:spPr bwMode="gray">
          <a:xfrm>
            <a:off x="6494595" y="1196988"/>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6" name="Text Placeholder 20"/>
          <p:cNvSpPr>
            <a:spLocks noGrp="1"/>
          </p:cNvSpPr>
          <p:nvPr>
            <p:ph type="body" sz="quarter" idx="29"/>
          </p:nvPr>
        </p:nvSpPr>
        <p:spPr bwMode="gray">
          <a:xfrm>
            <a:off x="8333163" y="1196988"/>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
        <p:nvSpPr>
          <p:cNvPr id="27" name="Text Placeholder 20"/>
          <p:cNvSpPr>
            <a:spLocks noGrp="1"/>
          </p:cNvSpPr>
          <p:nvPr>
            <p:ph type="body" sz="quarter" idx="30"/>
          </p:nvPr>
        </p:nvSpPr>
        <p:spPr bwMode="gray">
          <a:xfrm>
            <a:off x="10171731" y="1196988"/>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3994" tIns="53994" rIns="53994" bIns="53994" rtlCol="0" anchor="ctr" anchorCtr="1">
            <a:noAutofit/>
          </a:bodyPr>
          <a:lstStyle>
            <a:lvl1pPr marL="0" algn="ctr" defTabSz="843987"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140148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5" y="4406909"/>
            <a:ext cx="10900904"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78485" y="2906713"/>
            <a:ext cx="10900904" cy="1500187"/>
          </a:xfrm>
        </p:spPr>
        <p:txBody>
          <a:bodyPr anchor="b"/>
          <a:lstStyle>
            <a:lvl1pPr marL="0" indent="0">
              <a:buNone/>
              <a:defRPr sz="1846"/>
            </a:lvl1pPr>
            <a:lvl2pPr marL="421993" indent="0">
              <a:buNone/>
              <a:defRPr sz="1662"/>
            </a:lvl2pPr>
            <a:lvl3pPr marL="843987" indent="0">
              <a:buNone/>
              <a:defRPr sz="1477"/>
            </a:lvl3pPr>
            <a:lvl4pPr marL="1265981" indent="0">
              <a:buNone/>
              <a:defRPr sz="1292"/>
            </a:lvl4pPr>
            <a:lvl5pPr marL="1687973" indent="0">
              <a:buNone/>
              <a:defRPr sz="1292"/>
            </a:lvl5pPr>
            <a:lvl6pPr marL="2109967" indent="0">
              <a:buNone/>
              <a:defRPr sz="1292"/>
            </a:lvl6pPr>
            <a:lvl7pPr marL="2531960" indent="0">
              <a:buNone/>
              <a:defRPr sz="1292"/>
            </a:lvl7pPr>
            <a:lvl8pPr marL="2953953" indent="0">
              <a:buNone/>
              <a:defRPr sz="1292"/>
            </a:lvl8pPr>
            <a:lvl9pPr marL="3375947" indent="0">
              <a:buNone/>
              <a:defRPr sz="1292"/>
            </a:lvl9pPr>
          </a:lstStyle>
          <a:p>
            <a:pPr lvl="0"/>
            <a:r>
              <a:rPr lang="en-US"/>
              <a:t>Click to edit Master text styles</a:t>
            </a:r>
          </a:p>
        </p:txBody>
      </p:sp>
    </p:spTree>
    <p:extLst>
      <p:ext uri="{BB962C8B-B14F-4D97-AF65-F5344CB8AC3E}">
        <p14:creationId xmlns:p14="http://schemas.microsoft.com/office/powerpoint/2010/main" val="3103089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7568255"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84396" tIns="42198" rIns="84396" bIns="42198"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41" name="AutoShape 17"/>
          <p:cNvSpPr>
            <a:spLocks noChangeArrowheads="1"/>
          </p:cNvSpPr>
          <p:nvPr userDrawn="1"/>
        </p:nvSpPr>
        <p:spPr bwMode="gray">
          <a:xfrm rot="2520000" flipH="1">
            <a:off x="7568255"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84396" tIns="42198" rIns="84396" bIns="42198"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2" name="AutoShape 20"/>
          <p:cNvSpPr>
            <a:spLocks noChangeArrowheads="1"/>
          </p:cNvSpPr>
          <p:nvPr userDrawn="1"/>
        </p:nvSpPr>
        <p:spPr bwMode="gray">
          <a:xfrm rot="2520000">
            <a:off x="5110195"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84396" tIns="42198" rIns="84396" bIns="42198"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23" name="AutoShape 17"/>
          <p:cNvSpPr>
            <a:spLocks noChangeArrowheads="1"/>
          </p:cNvSpPr>
          <p:nvPr userDrawn="1"/>
        </p:nvSpPr>
        <p:spPr bwMode="gray">
          <a:xfrm rot="19080000">
            <a:off x="5110195"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84396" tIns="42198" rIns="84396" bIns="42198"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25" name="Text Placeholder 10"/>
          <p:cNvSpPr>
            <a:spLocks noGrp="1"/>
          </p:cNvSpPr>
          <p:nvPr userDrawn="1">
            <p:ph type="body" sz="quarter" idx="21"/>
          </p:nvPr>
        </p:nvSpPr>
        <p:spPr bwMode="gray">
          <a:xfrm>
            <a:off x="6600524" y="3324225"/>
            <a:ext cx="1457723" cy="622800"/>
          </a:xfrm>
          <a:prstGeom prst="ellipse">
            <a:avLst/>
          </a:prstGeom>
          <a:solidFill>
            <a:srgbClr val="AA5CAA"/>
          </a:solidFill>
          <a:ln>
            <a:noFill/>
          </a:ln>
        </p:spPr>
        <p:txBody>
          <a:bodyPr lIns="53994" tIns="53994" rIns="53994" bIns="53994" anchor="ctr" anchorCtr="1">
            <a:noAutofit/>
          </a:bodyPr>
          <a:lstStyle>
            <a:lvl1pPr algn="ctr">
              <a:defRPr>
                <a:solidFill>
                  <a:schemeClr val="bg1"/>
                </a:solidFill>
              </a:defRPr>
            </a:lvl1pPr>
          </a:lstStyle>
          <a:p>
            <a:pPr lvl="0"/>
            <a:r>
              <a:rPr lang="en-US" dirty="0"/>
              <a:t>Click to edit Master text styles</a:t>
            </a:r>
          </a:p>
        </p:txBody>
      </p:sp>
      <p:sp>
        <p:nvSpPr>
          <p:cNvPr id="29" name="Text Placeholder 20"/>
          <p:cNvSpPr>
            <a:spLocks noGrp="1"/>
          </p:cNvSpPr>
          <p:nvPr>
            <p:ph type="body" sz="quarter" idx="22"/>
          </p:nvPr>
        </p:nvSpPr>
        <p:spPr bwMode="gray">
          <a:xfrm>
            <a:off x="2817448" y="1628775"/>
            <a:ext cx="3367179"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0"/>
          <p:cNvSpPr>
            <a:spLocks noGrp="1"/>
          </p:cNvSpPr>
          <p:nvPr>
            <p:ph type="body" sz="quarter" idx="23"/>
          </p:nvPr>
        </p:nvSpPr>
        <p:spPr bwMode="gray">
          <a:xfrm>
            <a:off x="2817448" y="4148137"/>
            <a:ext cx="3367179"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p:ph type="body" sz="quarter" idx="24"/>
          </p:nvPr>
        </p:nvSpPr>
        <p:spPr bwMode="gray">
          <a:xfrm>
            <a:off x="8488761" y="1628775"/>
            <a:ext cx="3367179"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25"/>
          </p:nvPr>
        </p:nvSpPr>
        <p:spPr bwMode="gray">
          <a:xfrm>
            <a:off x="8488761" y="4148137"/>
            <a:ext cx="3367179"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0"/>
          <p:cNvSpPr>
            <a:spLocks noGrp="1"/>
          </p:cNvSpPr>
          <p:nvPr>
            <p:ph type="body" sz="quarter" idx="26"/>
          </p:nvPr>
        </p:nvSpPr>
        <p:spPr bwMode="gray">
          <a:xfrm>
            <a:off x="2817448" y="119698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6" name="Text Placeholder 20"/>
          <p:cNvSpPr>
            <a:spLocks noGrp="1"/>
          </p:cNvSpPr>
          <p:nvPr>
            <p:ph type="body" sz="quarter" idx="27"/>
          </p:nvPr>
        </p:nvSpPr>
        <p:spPr bwMode="gray">
          <a:xfrm>
            <a:off x="8488761" y="119698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7" name="Text Placeholder 20"/>
          <p:cNvSpPr>
            <a:spLocks noGrp="1"/>
          </p:cNvSpPr>
          <p:nvPr>
            <p:ph type="body" sz="quarter" idx="28"/>
          </p:nvPr>
        </p:nvSpPr>
        <p:spPr bwMode="gray">
          <a:xfrm>
            <a:off x="2817448" y="3716345"/>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8" name="Text Placeholder 20"/>
          <p:cNvSpPr>
            <a:spLocks noGrp="1"/>
          </p:cNvSpPr>
          <p:nvPr>
            <p:ph type="body" sz="quarter" idx="29"/>
          </p:nvPr>
        </p:nvSpPr>
        <p:spPr bwMode="gray">
          <a:xfrm>
            <a:off x="8488761" y="3716345"/>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19"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63226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1" name="Text Placeholder 20"/>
          <p:cNvSpPr>
            <a:spLocks noGrp="1"/>
          </p:cNvSpPr>
          <p:nvPr>
            <p:ph type="body" sz="quarter" idx="21"/>
          </p:nvPr>
        </p:nvSpPr>
        <p:spPr bwMode="gray">
          <a:xfrm>
            <a:off x="2817448" y="1628775"/>
            <a:ext cx="4431323"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bwMode="gray">
          <a:xfrm>
            <a:off x="7424616" y="1628775"/>
            <a:ext cx="4431323" cy="1944688"/>
          </a:xfrm>
          <a:solidFill>
            <a:schemeClr val="bg1"/>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3"/>
          </p:nvPr>
        </p:nvSpPr>
        <p:spPr bwMode="gray">
          <a:xfrm>
            <a:off x="2817448" y="4148137"/>
            <a:ext cx="4431323" cy="1944688"/>
          </a:xfrm>
          <a:solidFill>
            <a:srgbClr val="BFDEE4"/>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4"/>
          </p:nvPr>
        </p:nvSpPr>
        <p:spPr bwMode="gray">
          <a:xfrm>
            <a:off x="7424616" y="4148137"/>
            <a:ext cx="4431323" cy="1944688"/>
          </a:xfrm>
          <a:solidFill>
            <a:srgbClr val="BFDEE4"/>
          </a:solidFill>
          <a:ln w="6350">
            <a:solidFill>
              <a:srgbClr val="409DAD"/>
            </a:solidFill>
          </a:ln>
        </p:spPr>
        <p:txBody>
          <a:bodyPr lIns="53994" tIns="53994" rIns="53994" bIns="53994">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0"/>
          <p:cNvSpPr>
            <a:spLocks noGrp="1"/>
          </p:cNvSpPr>
          <p:nvPr>
            <p:ph type="body" sz="quarter" idx="26"/>
          </p:nvPr>
        </p:nvSpPr>
        <p:spPr bwMode="gray">
          <a:xfrm>
            <a:off x="2817448" y="119698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0" name="Text Placeholder 20"/>
          <p:cNvSpPr>
            <a:spLocks noGrp="1"/>
          </p:cNvSpPr>
          <p:nvPr>
            <p:ph type="body" sz="quarter" idx="27"/>
          </p:nvPr>
        </p:nvSpPr>
        <p:spPr bwMode="gray">
          <a:xfrm>
            <a:off x="7424617" y="119698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1" name="Text Placeholder 20"/>
          <p:cNvSpPr>
            <a:spLocks noGrp="1"/>
          </p:cNvSpPr>
          <p:nvPr>
            <p:ph type="body" sz="quarter" idx="28"/>
          </p:nvPr>
        </p:nvSpPr>
        <p:spPr bwMode="gray">
          <a:xfrm>
            <a:off x="2817448" y="3716345"/>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32" name="Text Placeholder 20"/>
          <p:cNvSpPr>
            <a:spLocks noGrp="1"/>
          </p:cNvSpPr>
          <p:nvPr>
            <p:ph type="body" sz="quarter" idx="29"/>
          </p:nvPr>
        </p:nvSpPr>
        <p:spPr bwMode="gray">
          <a:xfrm>
            <a:off x="7424617" y="3716345"/>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3987" rtl="0" eaLnBrk="1" latinLnBrk="0" hangingPunct="1">
              <a:lnSpc>
                <a:spcPct val="100000"/>
              </a:lnSpc>
              <a:spcBef>
                <a:spcPts val="554"/>
              </a:spcBef>
              <a:buFont typeface="Arial" pitchFamily="34" charset="0"/>
              <a:buNone/>
            </a:pPr>
            <a:r>
              <a:rPr lang="en-US"/>
              <a:t>Click to edit Master text styles</a:t>
            </a:r>
          </a:p>
        </p:txBody>
      </p:sp>
      <p:sp>
        <p:nvSpPr>
          <p:cNvPr id="14"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4141552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5917772" y="1196975"/>
            <a:ext cx="2836984" cy="2376488"/>
          </a:xfrm>
        </p:spPr>
        <p:txBody>
          <a:bodyPr anchor="ctr">
            <a:noAutofit/>
          </a:bodyPr>
          <a:lstStyle>
            <a:lvl1pPr algn="ctr">
              <a:defRPr/>
            </a:lvl1pPr>
          </a:lstStyle>
          <a:p>
            <a:r>
              <a:rPr lang="en-US" dirty="0"/>
              <a:t>Click icon to add chart</a:t>
            </a:r>
            <a:endParaRPr lang="en-GB" dirty="0"/>
          </a:p>
        </p:txBody>
      </p:sp>
      <p:sp>
        <p:nvSpPr>
          <p:cNvPr id="28" name="Text Placeholder 17"/>
          <p:cNvSpPr>
            <a:spLocks noGrp="1"/>
          </p:cNvSpPr>
          <p:nvPr>
            <p:ph type="body" sz="quarter" idx="20"/>
          </p:nvPr>
        </p:nvSpPr>
        <p:spPr bwMode="gray">
          <a:xfrm>
            <a:off x="9020519" y="3716345"/>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31"/>
          <p:cNvSpPr>
            <a:spLocks noGrp="1"/>
          </p:cNvSpPr>
          <p:nvPr>
            <p:ph type="chart" sz="quarter" idx="21"/>
          </p:nvPr>
        </p:nvSpPr>
        <p:spPr bwMode="gray">
          <a:xfrm>
            <a:off x="9018955" y="1196975"/>
            <a:ext cx="2836984" cy="2376488"/>
          </a:xfrm>
        </p:spPr>
        <p:txBody>
          <a:bodyPr anchor="ctr">
            <a:noAutofit/>
          </a:bodyPr>
          <a:lstStyle>
            <a:lvl1pPr algn="ctr">
              <a:defRPr/>
            </a:lvl1pPr>
          </a:lstStyle>
          <a:p>
            <a:r>
              <a:rPr lang="en-US" dirty="0"/>
              <a:t>Click icon to add chart</a:t>
            </a:r>
            <a:endParaRPr lang="en-GB" dirty="0"/>
          </a:p>
        </p:txBody>
      </p:sp>
      <p:sp>
        <p:nvSpPr>
          <p:cNvPr id="6" name="Freeform 29"/>
          <p:cNvSpPr>
            <a:spLocks/>
          </p:cNvSpPr>
          <p:nvPr userDrawn="1"/>
        </p:nvSpPr>
        <p:spPr bwMode="gray">
          <a:xfrm>
            <a:off x="7" y="906469"/>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Table Placeholder 12"/>
          <p:cNvSpPr>
            <a:spLocks noGrp="1"/>
          </p:cNvSpPr>
          <p:nvPr>
            <p:ph type="tbl" sz="quarter" idx="14"/>
          </p:nvPr>
        </p:nvSpPr>
        <p:spPr bwMode="gray">
          <a:xfrm>
            <a:off x="2817455" y="1196975"/>
            <a:ext cx="2835428"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2817455" y="3716345"/>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7"/>
          <p:cNvSpPr>
            <a:spLocks noGrp="1"/>
          </p:cNvSpPr>
          <p:nvPr>
            <p:ph type="body" sz="quarter" idx="18"/>
          </p:nvPr>
        </p:nvSpPr>
        <p:spPr bwMode="gray">
          <a:xfrm>
            <a:off x="5918987" y="3716345"/>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12"/>
          </p:nvPr>
        </p:nvSpPr>
        <p:spPr bwMode="gray">
          <a:xfrm>
            <a:off x="336061" y="1195203"/>
            <a:ext cx="2125784" cy="4895851"/>
          </a:xfrm>
        </p:spPr>
        <p:txBody>
          <a:bodyPr vert="horz" lIns="0" tIns="0" rIns="143984" bIns="0" rtlCol="0">
            <a:noAutofit/>
          </a:bodyPr>
          <a:lstStyle>
            <a:lvl1pPr algn="l" defTabSz="843987"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40" indent="-167040"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078"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187" indent="-164109" algn="l" defTabSz="843987"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761" indent="-161178" algn="l" defTabSz="843987"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03" indent="-16410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373" indent="-16996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482" indent="-164109">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820" indent="-133338">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575408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34" name="Text Placeholder 33"/>
          <p:cNvSpPr>
            <a:spLocks noGrp="1"/>
          </p:cNvSpPr>
          <p:nvPr>
            <p:ph type="body" sz="quarter" idx="10"/>
          </p:nvPr>
        </p:nvSpPr>
        <p:spPr bwMode="gray"/>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userDrawn="1">
            <p:ph type="title"/>
          </p:nvPr>
        </p:nvSpPr>
        <p:spPr bwMode="gray"/>
        <p:txBody>
          <a:bodyPr>
            <a:noAutofit/>
          </a:bodyPr>
          <a:lstStyle/>
          <a:p>
            <a:r>
              <a:rPr lang="en-US"/>
              <a:t>Click to edit Master title style</a:t>
            </a:r>
            <a:endParaRPr lang="en-GB"/>
          </a:p>
        </p:txBody>
      </p:sp>
      <p:sp>
        <p:nvSpPr>
          <p:cNvPr id="19"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90061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29" name="Text Placeholder 33"/>
          <p:cNvSpPr>
            <a:spLocks noGrp="1"/>
          </p:cNvSpPr>
          <p:nvPr>
            <p:ph type="body" sz="quarter" idx="11"/>
          </p:nvPr>
        </p:nvSpPr>
        <p:spPr bwMode="gray">
          <a:xfrm>
            <a:off x="6183931" y="1196755"/>
            <a:ext cx="5672015" cy="48960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2"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33"/>
          <p:cNvSpPr>
            <a:spLocks noGrp="1"/>
          </p:cNvSpPr>
          <p:nvPr>
            <p:ph type="body" sz="quarter" idx="10"/>
          </p:nvPr>
        </p:nvSpPr>
        <p:spPr bwMode="gray">
          <a:xfrm>
            <a:off x="335363" y="1196755"/>
            <a:ext cx="5672015" cy="48960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7015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nvGrpSpPr>
          <p:cNvPr id="2" name="Group 22"/>
          <p:cNvGrpSpPr/>
          <p:nvPr userDrawn="1"/>
        </p:nvGrpSpPr>
        <p:grpSpPr bwMode="gray">
          <a:xfrm>
            <a:off x="332155" y="1193800"/>
            <a:ext cx="11523784"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051324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Tree>
    <p:extLst>
      <p:ext uri="{BB962C8B-B14F-4D97-AF65-F5344CB8AC3E}">
        <p14:creationId xmlns:p14="http://schemas.microsoft.com/office/powerpoint/2010/main" val="74008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48" y="1196974"/>
            <a:ext cx="4431323" cy="48958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7424616" y="1196974"/>
            <a:ext cx="4431323" cy="48958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243614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27"/>
          <p:cNvSpPr>
            <a:spLocks noGrp="1"/>
          </p:cNvSpPr>
          <p:nvPr>
            <p:ph type="body" sz="quarter" idx="14"/>
          </p:nvPr>
        </p:nvSpPr>
        <p:spPr bwMode="gray">
          <a:xfrm>
            <a:off x="335361" y="1196974"/>
            <a:ext cx="11520579" cy="48958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lIns="84396" tIns="42198" rIns="84396" bIns="42198">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265133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noChangeAspect="1"/>
          </p:cNvSpPr>
          <p:nvPr/>
        </p:nvSpPr>
        <p:spPr bwMode="gray">
          <a:xfrm>
            <a:off x="7" y="549282"/>
            <a:ext cx="6539524"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Title 9"/>
          <p:cNvSpPr>
            <a:spLocks noGrp="1"/>
          </p:cNvSpPr>
          <p:nvPr>
            <p:ph type="title"/>
          </p:nvPr>
        </p:nvSpPr>
        <p:spPr bwMode="gray">
          <a:xfrm>
            <a:off x="955739" y="1844825"/>
            <a:ext cx="434263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a:t>Click to edit Master title style</a:t>
            </a:r>
            <a:endParaRPr lang="en-GB" dirty="0"/>
          </a:p>
        </p:txBody>
      </p:sp>
      <p:sp>
        <p:nvSpPr>
          <p:cNvPr id="16" name="Text Placeholder 16"/>
          <p:cNvSpPr>
            <a:spLocks noGrp="1"/>
          </p:cNvSpPr>
          <p:nvPr>
            <p:ph type="body" sz="quarter" idx="10"/>
          </p:nvPr>
        </p:nvSpPr>
        <p:spPr bwMode="gray">
          <a:xfrm>
            <a:off x="955738" y="4005065"/>
            <a:ext cx="3899511"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495" indent="-316495"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spTree>
    <p:extLst>
      <p:ext uri="{BB962C8B-B14F-4D97-AF65-F5344CB8AC3E}">
        <p14:creationId xmlns:p14="http://schemas.microsoft.com/office/powerpoint/2010/main" val="377755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5" y="1600206"/>
            <a:ext cx="5392616"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4" y="1600206"/>
            <a:ext cx="5392616"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901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noChangeAspect="1"/>
          </p:cNvGrpSpPr>
          <p:nvPr userDrawn="1"/>
        </p:nvGrpSpPr>
        <p:grpSpPr bwMode="gray">
          <a:xfrm>
            <a:off x="-13670" y="-1"/>
            <a:ext cx="12205676"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grpSp>
      <p:sp>
        <p:nvSpPr>
          <p:cNvPr id="11" name="Title 10"/>
          <p:cNvSpPr>
            <a:spLocks noGrp="1"/>
          </p:cNvSpPr>
          <p:nvPr userDrawn="1">
            <p:ph type="title"/>
          </p:nvPr>
        </p:nvSpPr>
        <p:spPr bwMode="gray">
          <a:xfrm>
            <a:off x="6184634" y="2492896"/>
            <a:ext cx="5582287" cy="2232248"/>
          </a:xfrm>
          <a:noFill/>
          <a:ln w="9525">
            <a:noFill/>
            <a:miter lim="800000"/>
            <a:headEnd/>
            <a:tailEnd/>
          </a:ln>
        </p:spPr>
        <p:txBody>
          <a:bodyPr vert="horz" wrap="square" lIns="0" tIns="0" rIns="0" bIns="0" numCol="1" rtlCol="0" anchor="t" anchorCtr="0" compatLnSpc="1">
            <a:prstTxWarp prst="textNoShape">
              <a:avLst/>
            </a:prstTxWarp>
            <a:noAutofit/>
          </a:bodyPr>
          <a:lstStyle>
            <a:lvl1pPr algn="r" defTabSz="843987" rtl="0" eaLnBrk="1" fontAlgn="base" latinLnBrk="0" hangingPunct="1">
              <a:spcBef>
                <a:spcPct val="40000"/>
              </a:spcBef>
              <a:spcAft>
                <a:spcPct val="0"/>
              </a:spcAft>
              <a:buNone/>
              <a:defRPr lang="en-GB" sz="2862" b="1" kern="1200" noProof="0" dirty="0">
                <a:solidFill>
                  <a:schemeClr val="bg1"/>
                </a:solidFill>
                <a:latin typeface="+mj-lt"/>
                <a:ea typeface="+mj-ea"/>
                <a:cs typeface="+mj-cs"/>
              </a:defRPr>
            </a:lvl1pPr>
            <a:lvl2pPr>
              <a:defRPr lang="en-GB" sz="2862" b="1" kern="1200" noProof="0" dirty="0">
                <a:solidFill>
                  <a:schemeClr val="bg1"/>
                </a:solidFill>
                <a:latin typeface="+mj-lt"/>
                <a:ea typeface="+mj-ea"/>
                <a:cs typeface="+mj-cs"/>
              </a:defRPr>
            </a:lvl2pPr>
            <a:lvl3pPr>
              <a:defRPr lang="en-GB" sz="2862" b="1" kern="1200" noProof="0" dirty="0">
                <a:solidFill>
                  <a:schemeClr val="bg1"/>
                </a:solidFill>
                <a:latin typeface="+mj-lt"/>
                <a:ea typeface="+mj-ea"/>
                <a:cs typeface="+mj-cs"/>
              </a:defRPr>
            </a:lvl3pPr>
            <a:lvl4pPr>
              <a:defRPr lang="en-GB" sz="2862" b="1" kern="1200" noProof="0" dirty="0">
                <a:solidFill>
                  <a:schemeClr val="bg1"/>
                </a:solidFill>
                <a:latin typeface="+mj-lt"/>
                <a:ea typeface="+mj-ea"/>
                <a:cs typeface="+mj-cs"/>
              </a:defRPr>
            </a:lvl4pPr>
            <a:lvl5pPr>
              <a:defRPr lang="en-GB" sz="2862" b="1" kern="1200" noProof="0" dirty="0">
                <a:solidFill>
                  <a:schemeClr val="bg1"/>
                </a:solidFill>
                <a:latin typeface="+mj-lt"/>
                <a:ea typeface="+mj-ea"/>
                <a:cs typeface="+mj-cs"/>
              </a:defRPr>
            </a:lvl5pPr>
            <a:lvl6pPr>
              <a:defRPr lang="en-GB" sz="2862" b="1" kern="1200" noProof="0" dirty="0">
                <a:solidFill>
                  <a:schemeClr val="bg1"/>
                </a:solidFill>
                <a:latin typeface="+mj-lt"/>
                <a:ea typeface="+mj-ea"/>
                <a:cs typeface="+mj-cs"/>
              </a:defRPr>
            </a:lvl6pPr>
            <a:lvl7pPr>
              <a:defRPr lang="en-GB" sz="2862" b="1" kern="1200" noProof="0" dirty="0">
                <a:solidFill>
                  <a:schemeClr val="bg1"/>
                </a:solidFill>
                <a:latin typeface="+mj-lt"/>
                <a:ea typeface="+mj-ea"/>
                <a:cs typeface="+mj-cs"/>
              </a:defRPr>
            </a:lvl7pPr>
            <a:lvl8pPr>
              <a:defRPr lang="en-GB" sz="2862" b="1" kern="1200" noProof="0" dirty="0">
                <a:solidFill>
                  <a:schemeClr val="bg1"/>
                </a:solidFill>
                <a:latin typeface="+mj-lt"/>
                <a:ea typeface="+mj-ea"/>
                <a:cs typeface="+mj-cs"/>
              </a:defRPr>
            </a:lvl8pPr>
            <a:lvl9pPr>
              <a:defRPr lang="en-GB" sz="2862"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a:t>Click to edit Master title style</a:t>
            </a:r>
            <a:endParaRPr lang="en-GB" dirty="0"/>
          </a:p>
        </p:txBody>
      </p:sp>
      <p:sp>
        <p:nvSpPr>
          <p:cNvPr id="16" name="Text Placeholder 15"/>
          <p:cNvSpPr>
            <a:spLocks noGrp="1"/>
          </p:cNvSpPr>
          <p:nvPr userDrawn="1">
            <p:ph type="body" sz="quarter" idx="10"/>
          </p:nvPr>
        </p:nvSpPr>
        <p:spPr bwMode="gray">
          <a:xfrm>
            <a:off x="6183931" y="5013326"/>
            <a:ext cx="5584092" cy="1511300"/>
          </a:xfrm>
          <a:noFill/>
          <a:ln w="9525">
            <a:noFill/>
            <a:miter lim="800000"/>
            <a:headEnd/>
            <a:tailEnd/>
          </a:ln>
        </p:spPr>
        <p:txBody>
          <a:bodyPr vert="horz" wrap="square" lIns="0" tIns="0" rIns="0" bIns="0" numCol="1" rtlCol="0" anchor="t" anchorCtr="0" compatLnSpc="1">
            <a:prstTxWarp prst="textNoShape">
              <a:avLst/>
            </a:prstTxWarp>
            <a:noAutofit/>
          </a:bodyPr>
          <a:lstStyle>
            <a:lvl1pPr algn="r">
              <a:defRPr lang="en-US" sz="1108" b="0" kern="1200" noProof="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marL="316495" lvl="0" indent="-316495" algn="r" defTabSz="843987" rtl="0" eaLnBrk="1" fontAlgn="base" latinLnBrk="0" hangingPunct="1">
              <a:lnSpc>
                <a:spcPct val="110000"/>
              </a:lnSpc>
              <a:spcBef>
                <a:spcPts val="554"/>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1068240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0" y="6"/>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6" name="Title 9"/>
          <p:cNvSpPr>
            <a:spLocks noGrp="1"/>
          </p:cNvSpPr>
          <p:nvPr>
            <p:ph type="title" hasCustomPrompt="1"/>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dirty="0"/>
              <a:t>Thank you!</a:t>
            </a:r>
            <a:endParaRPr lang="en-GB" dirty="0"/>
          </a:p>
        </p:txBody>
      </p:sp>
      <p:sp>
        <p:nvSpPr>
          <p:cNvPr id="7" name="Text Placeholder 16"/>
          <p:cNvSpPr>
            <a:spLocks noGrp="1"/>
          </p:cNvSpPr>
          <p:nvPr>
            <p:ph type="body" sz="quarter" idx="10" hasCustomPrompt="1"/>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495" indent="-316495"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r>
              <a:rPr lang="en-GB" dirty="0"/>
              <a:t>Presentation by Name Surname</a:t>
            </a:r>
          </a:p>
        </p:txBody>
      </p:sp>
    </p:spTree>
    <p:extLst>
      <p:ext uri="{BB962C8B-B14F-4D97-AF65-F5344CB8AC3E}">
        <p14:creationId xmlns:p14="http://schemas.microsoft.com/office/powerpoint/2010/main" val="2240795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1030" name="Freeform 6"/>
          <p:cNvSpPr>
            <a:spLocks noChangeAspect="1"/>
          </p:cNvSpPr>
          <p:nvPr userDrawn="1"/>
        </p:nvSpPr>
        <p:spPr bwMode="gray">
          <a:xfrm>
            <a:off x="-1955" y="0"/>
            <a:ext cx="6455509"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8" name="Text Placeholder 4"/>
          <p:cNvSpPr>
            <a:spLocks noGrp="1"/>
          </p:cNvSpPr>
          <p:nvPr>
            <p:ph type="body" sz="quarter" idx="10"/>
          </p:nvPr>
        </p:nvSpPr>
        <p:spPr bwMode="gray">
          <a:xfrm>
            <a:off x="336067" y="3686631"/>
            <a:ext cx="4862285" cy="2406196"/>
          </a:xfrm>
          <a:prstGeom prst="rect">
            <a:avLst/>
          </a:prstGeom>
          <a:noFill/>
          <a:ln w="9525">
            <a:noFill/>
            <a:miter lim="800000"/>
            <a:headEnd/>
            <a:tailEnd/>
          </a:ln>
        </p:spPr>
        <p:txBody>
          <a:bodyPr anchor="b">
            <a:noAutofit/>
          </a:bodyPr>
          <a:lstStyle>
            <a:lvl1pPr>
              <a:defRPr lang="en-US" sz="831" b="0" dirty="0" smtClean="0">
                <a:solidFill>
                  <a:schemeClr val="tx1"/>
                </a:solidFill>
                <a:latin typeface="+mn-lt"/>
                <a:ea typeface="+mn-ea"/>
                <a:cs typeface="+mn-cs"/>
              </a:defRPr>
            </a:lvl1pPr>
          </a:lstStyle>
          <a:p>
            <a:pPr lvl="0"/>
            <a:r>
              <a:rPr lang="en-US" dirty="0"/>
              <a:t>Click to edit Master text styles</a:t>
            </a:r>
          </a:p>
        </p:txBody>
      </p:sp>
      <p:grpSp>
        <p:nvGrpSpPr>
          <p:cNvPr id="2" name="Group 6"/>
          <p:cNvGrpSpPr>
            <a:grpSpLocks noChangeAspect="1"/>
          </p:cNvGrpSpPr>
          <p:nvPr userDrawn="1"/>
        </p:nvGrpSpPr>
        <p:grpSpPr>
          <a:xfrm>
            <a:off x="158116" y="5"/>
            <a:ext cx="3190632" cy="1530351"/>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1397955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13" name="Picture 12" descr="front image"/>
          <p:cNvPicPr>
            <a:picLocks noChangeAspect="1" noChangeArrowheads="1"/>
          </p:cNvPicPr>
          <p:nvPr userDrawn="1"/>
        </p:nvPicPr>
        <p:blipFill>
          <a:blip r:embed="rId2" cstate="print"/>
          <a:srcRect r="3971" b="3957"/>
          <a:stretch>
            <a:fillRect/>
          </a:stretch>
        </p:blipFill>
        <p:spPr bwMode="auto">
          <a:xfrm>
            <a:off x="5" y="0"/>
            <a:ext cx="12190047" cy="6858000"/>
          </a:xfrm>
          <a:prstGeom prst="rect">
            <a:avLst/>
          </a:prstGeom>
          <a:noFill/>
          <a:ln w="9525">
            <a:noFill/>
            <a:miter lim="800000"/>
            <a:headEnd/>
            <a:tailEnd/>
          </a:ln>
        </p:spPr>
      </p:pic>
      <p:sp>
        <p:nvSpPr>
          <p:cNvPr id="15" name="Freeform 41"/>
          <p:cNvSpPr>
            <a:spLocks noChangeAspect="1"/>
          </p:cNvSpPr>
          <p:nvPr userDrawn="1"/>
        </p:nvSpPr>
        <p:spPr bwMode="gray">
          <a:xfrm>
            <a:off x="7" y="6"/>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a:xfrm>
            <a:off x="423993"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862" b="1" dirty="0" smtClean="0">
                <a:solidFill>
                  <a:schemeClr val="bg1"/>
                </a:solidFill>
                <a:latin typeface="+mj-lt"/>
                <a:ea typeface="+mj-ea"/>
                <a:cs typeface="+mj-cs"/>
              </a:defRPr>
            </a:lvl1pPr>
            <a:lvl2pPr>
              <a:defRPr lang="en-GB" sz="2862" b="1" dirty="0">
                <a:solidFill>
                  <a:schemeClr val="bg1"/>
                </a:solidFill>
                <a:latin typeface="+mj-lt"/>
              </a:defRPr>
            </a:lvl2pPr>
            <a:lvl3pPr>
              <a:defRPr lang="en-GB" sz="2862" b="1" dirty="0">
                <a:solidFill>
                  <a:schemeClr val="bg1"/>
                </a:solidFill>
                <a:latin typeface="+mj-lt"/>
              </a:defRPr>
            </a:lvl3pPr>
            <a:lvl4pPr>
              <a:defRPr lang="en-GB" sz="2862" b="1" dirty="0">
                <a:solidFill>
                  <a:schemeClr val="bg1"/>
                </a:solidFill>
                <a:latin typeface="+mj-lt"/>
              </a:defRPr>
            </a:lvl4pPr>
            <a:lvl5pPr>
              <a:defRPr lang="en-GB" sz="2862" b="1" dirty="0">
                <a:solidFill>
                  <a:schemeClr val="bg1"/>
                </a:solidFill>
                <a:latin typeface="+mj-lt"/>
              </a:defRPr>
            </a:lvl5pPr>
            <a:lvl6pPr>
              <a:defRPr lang="en-GB" sz="2862" b="1" dirty="0">
                <a:solidFill>
                  <a:schemeClr val="bg1"/>
                </a:solidFill>
                <a:latin typeface="+mj-lt"/>
              </a:defRPr>
            </a:lvl6pPr>
            <a:lvl7pPr>
              <a:defRPr lang="en-GB" sz="2862" b="1" dirty="0">
                <a:solidFill>
                  <a:schemeClr val="bg1"/>
                </a:solidFill>
                <a:latin typeface="+mj-lt"/>
              </a:defRPr>
            </a:lvl7pPr>
            <a:lvl8pPr>
              <a:defRPr lang="en-GB" sz="2862" b="1" dirty="0">
                <a:solidFill>
                  <a:schemeClr val="bg1"/>
                </a:solidFill>
                <a:latin typeface="+mj-lt"/>
              </a:defRPr>
            </a:lvl8pPr>
            <a:lvl9pPr>
              <a:defRPr sz="2862">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5" y="5"/>
            <a:ext cx="3190632" cy="1530351"/>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spTree>
    <p:extLst>
      <p:ext uri="{BB962C8B-B14F-4D97-AF65-F5344CB8AC3E}">
        <p14:creationId xmlns:p14="http://schemas.microsoft.com/office/powerpoint/2010/main" val="587252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Police.jpg"/>
          <p:cNvPicPr>
            <a:picLocks noChangeAspect="1"/>
          </p:cNvPicPr>
          <p:nvPr userDrawn="1"/>
        </p:nvPicPr>
        <p:blipFill>
          <a:blip r:embed="rId2" cstate="print"/>
          <a:stretch>
            <a:fillRect/>
          </a:stretch>
        </p:blipFill>
        <p:spPr>
          <a:xfrm>
            <a:off x="0" y="0"/>
            <a:ext cx="12192000" cy="6858000"/>
          </a:xfrm>
          <a:prstGeom prst="rect">
            <a:avLst/>
          </a:prstGeom>
        </p:spPr>
      </p:pic>
      <p:sp>
        <p:nvSpPr>
          <p:cNvPr id="15" name="Freeform 41"/>
          <p:cNvSpPr>
            <a:spLocks noChangeAspect="1"/>
          </p:cNvSpPr>
          <p:nvPr userDrawn="1"/>
        </p:nvSpPr>
        <p:spPr bwMode="gray">
          <a:xfrm>
            <a:off x="6"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a:xfrm>
            <a:off x="423990"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2"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171841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6"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6" name="Title 9"/>
          <p:cNvSpPr>
            <a:spLocks noGrp="1"/>
          </p:cNvSpPr>
          <p:nvPr>
            <p:ph type="title"/>
          </p:nvPr>
        </p:nvSpPr>
        <p:spPr bwMode="gray">
          <a:xfrm>
            <a:off x="423990"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158112"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2701046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noChangeAspect="1"/>
          </p:cNvSpPr>
          <p:nvPr userDrawn="1"/>
        </p:nvSpPr>
        <p:spPr bwMode="gray">
          <a:xfrm>
            <a:off x="0" y="547688"/>
            <a:ext cx="6230816"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Title 9"/>
          <p:cNvSpPr>
            <a:spLocks noGrp="1"/>
          </p:cNvSpPr>
          <p:nvPr>
            <p:ph type="title"/>
          </p:nvPr>
        </p:nvSpPr>
        <p:spPr bwMode="gray">
          <a:xfrm>
            <a:off x="955742" y="1844824"/>
            <a:ext cx="4082079"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6" name="Text Placeholder 16"/>
          <p:cNvSpPr>
            <a:spLocks noGrp="1"/>
          </p:cNvSpPr>
          <p:nvPr>
            <p:ph type="body" sz="quarter" idx="10"/>
          </p:nvPr>
        </p:nvSpPr>
        <p:spPr bwMode="gray">
          <a:xfrm>
            <a:off x="955737" y="4005064"/>
            <a:ext cx="3633635"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955739" y="548680"/>
            <a:ext cx="2251695"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3458890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3673" y="-1"/>
            <a:ext cx="12205676"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grpSp>
      <p:sp>
        <p:nvSpPr>
          <p:cNvPr id="10" name="Title 9"/>
          <p:cNvSpPr>
            <a:spLocks noGrp="1"/>
          </p:cNvSpPr>
          <p:nvPr userDrawn="1">
            <p:ph type="title"/>
          </p:nvPr>
        </p:nvSpPr>
        <p:spPr bwMode="gray">
          <a:xfrm>
            <a:off x="6184627" y="2492896"/>
            <a:ext cx="5583389"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2769" b="1" dirty="0" smtClean="0">
                <a:solidFill>
                  <a:schemeClr val="bg1"/>
                </a:solidFill>
                <a:latin typeface="+mj-lt"/>
                <a:ea typeface="+mj-ea"/>
                <a:cs typeface="+mj-cs"/>
              </a:defRPr>
            </a:lvl1pPr>
          </a:lstStyle>
          <a:p>
            <a:r>
              <a:rPr lang="en-US" dirty="0"/>
              <a:t>Click to edit Master title style</a:t>
            </a:r>
            <a:endParaRPr lang="en-GB" dirty="0"/>
          </a:p>
        </p:txBody>
      </p:sp>
      <p:sp>
        <p:nvSpPr>
          <p:cNvPr id="17" name="Text Placeholder 16"/>
          <p:cNvSpPr>
            <a:spLocks noGrp="1"/>
          </p:cNvSpPr>
          <p:nvPr userDrawn="1">
            <p:ph type="body" sz="quarter" idx="10"/>
          </p:nvPr>
        </p:nvSpPr>
        <p:spPr bwMode="gray">
          <a:xfrm>
            <a:off x="6184627" y="5013176"/>
            <a:ext cx="5583389"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stStyle>
          <a:p>
            <a:pPr lvl="0"/>
            <a:r>
              <a:rPr lang="en-US" dirty="0"/>
              <a:t>Click to edit Master text styles</a:t>
            </a:r>
          </a:p>
        </p:txBody>
      </p:sp>
      <p:grpSp>
        <p:nvGrpSpPr>
          <p:cNvPr id="3" name="Group 10"/>
          <p:cNvGrpSpPr>
            <a:grpSpLocks noChangeAspect="1"/>
          </p:cNvGrpSpPr>
          <p:nvPr userDrawn="1"/>
        </p:nvGrpSpPr>
        <p:grpSpPr>
          <a:xfrm>
            <a:off x="158112" y="0"/>
            <a:ext cx="3190632"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1761367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18" name="Text Placeholder 4"/>
          <p:cNvSpPr>
            <a:spLocks noGrp="1"/>
          </p:cNvSpPr>
          <p:nvPr>
            <p:ph type="body" sz="quarter" idx="10"/>
          </p:nvPr>
        </p:nvSpPr>
        <p:spPr bwMode="gray">
          <a:xfrm>
            <a:off x="336064" y="2694570"/>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19"/>
          </p:nvPr>
        </p:nvSpPr>
        <p:spPr bwMode="gray">
          <a:xfrm>
            <a:off x="6184627" y="3141663"/>
            <a:ext cx="5671312" cy="2951162"/>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35" name="Text Placeholder 34"/>
          <p:cNvSpPr>
            <a:spLocks noGrp="1"/>
          </p:cNvSpPr>
          <p:nvPr>
            <p:ph type="body" sz="quarter" idx="12"/>
          </p:nvPr>
        </p:nvSpPr>
        <p:spPr>
          <a:xfrm>
            <a:off x="2221980"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2"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30480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bwMode="gray">
          <a:xfrm>
            <a:off x="336064"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p:cNvSpPr>
            <a:spLocks noGrp="1"/>
          </p:cNvSpPr>
          <p:nvPr>
            <p:ph type="body" sz="quarter" idx="12"/>
          </p:nvPr>
        </p:nvSpPr>
        <p:spPr bwMode="gray">
          <a:xfrm>
            <a:off x="6716382" y="548680"/>
            <a:ext cx="5139561" cy="503584"/>
          </a:xfrm>
        </p:spPr>
        <p:txBody>
          <a:bodyPr>
            <a:noAutofit/>
          </a:bodyPr>
          <a:lstStyle>
            <a:lvl1pPr algn="r">
              <a:defRPr b="0" i="0">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a:t>Click to edit Master text styles</a:t>
            </a:r>
          </a:p>
        </p:txBody>
      </p:sp>
      <p:grpSp>
        <p:nvGrpSpPr>
          <p:cNvPr id="2" name="Group 8"/>
          <p:cNvGrpSpPr/>
          <p:nvPr userDrawn="1"/>
        </p:nvGrpSpPr>
        <p:grpSpPr>
          <a:xfrm>
            <a:off x="216877" y="0"/>
            <a:ext cx="1185984" cy="700088"/>
            <a:chOff x="176213" y="0"/>
            <a:chExt cx="963612" cy="700088"/>
          </a:xfrm>
        </p:grpSpPr>
        <p:sp>
          <p:nvSpPr>
            <p:cNvPr id="10"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2"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16" name="Text Placeholder 4"/>
          <p:cNvSpPr>
            <a:spLocks noGrp="1"/>
          </p:cNvSpPr>
          <p:nvPr>
            <p:ph type="body" sz="quarter" idx="14"/>
          </p:nvPr>
        </p:nvSpPr>
        <p:spPr bwMode="gray">
          <a:xfrm>
            <a:off x="6184627"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287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755" cy="639763"/>
          </a:xfrm>
        </p:spPr>
        <p:txBody>
          <a:bodyPr anchor="b"/>
          <a:lstStyle>
            <a:lvl1pPr marL="0" indent="0">
              <a:buNone/>
              <a:defRPr sz="2123" b="1"/>
            </a:lvl1pPr>
            <a:lvl2pPr marL="421993" indent="0">
              <a:buNone/>
              <a:defRPr sz="1846" b="1"/>
            </a:lvl2pPr>
            <a:lvl3pPr marL="843987" indent="0">
              <a:buNone/>
              <a:defRPr sz="1662" b="1"/>
            </a:lvl3pPr>
            <a:lvl4pPr marL="1265981" indent="0">
              <a:buNone/>
              <a:defRPr sz="1477" b="1"/>
            </a:lvl4pPr>
            <a:lvl5pPr marL="1687973" indent="0">
              <a:buNone/>
              <a:defRPr sz="1477" b="1"/>
            </a:lvl5pPr>
            <a:lvl6pPr marL="2109967" indent="0">
              <a:buNone/>
              <a:defRPr sz="1477" b="1"/>
            </a:lvl6pPr>
            <a:lvl7pPr marL="2531960" indent="0">
              <a:buNone/>
              <a:defRPr sz="1477" b="1"/>
            </a:lvl7pPr>
            <a:lvl8pPr marL="2953953" indent="0">
              <a:buNone/>
              <a:defRPr sz="1477" b="1"/>
            </a:lvl8pPr>
            <a:lvl9pPr marL="3375947" indent="0">
              <a:buNone/>
              <a:defRPr sz="1477"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8" y="1535117"/>
            <a:ext cx="5388708" cy="639763"/>
          </a:xfrm>
        </p:spPr>
        <p:txBody>
          <a:bodyPr anchor="b"/>
          <a:lstStyle>
            <a:lvl1pPr marL="0" indent="0">
              <a:buNone/>
              <a:defRPr sz="2123" b="1"/>
            </a:lvl1pPr>
            <a:lvl2pPr marL="421993" indent="0">
              <a:buNone/>
              <a:defRPr sz="1846" b="1"/>
            </a:lvl2pPr>
            <a:lvl3pPr marL="843987" indent="0">
              <a:buNone/>
              <a:defRPr sz="1662" b="1"/>
            </a:lvl3pPr>
            <a:lvl4pPr marL="1265981" indent="0">
              <a:buNone/>
              <a:defRPr sz="1477" b="1"/>
            </a:lvl4pPr>
            <a:lvl5pPr marL="1687973" indent="0">
              <a:buNone/>
              <a:defRPr sz="1477" b="1"/>
            </a:lvl5pPr>
            <a:lvl6pPr marL="2109967" indent="0">
              <a:buNone/>
              <a:defRPr sz="1477" b="1"/>
            </a:lvl6pPr>
            <a:lvl7pPr marL="2531960" indent="0">
              <a:buNone/>
              <a:defRPr sz="1477" b="1"/>
            </a:lvl7pPr>
            <a:lvl8pPr marL="2953953" indent="0">
              <a:buNone/>
              <a:defRPr sz="1477" b="1"/>
            </a:lvl8pPr>
            <a:lvl9pPr marL="3375947"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147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20" name="Text Placeholder 4"/>
          <p:cNvSpPr>
            <a:spLocks noGrp="1"/>
          </p:cNvSpPr>
          <p:nvPr>
            <p:ph type="body" sz="quarter" idx="11"/>
          </p:nvPr>
        </p:nvSpPr>
        <p:spPr bwMode="gray">
          <a:xfrm>
            <a:off x="6184628" y="1412784"/>
            <a:ext cx="5661544" cy="4680049"/>
          </a:xfrm>
          <a:ln w="6350">
            <a:solidFill>
              <a:srgbClr val="747678"/>
            </a:solidFill>
          </a:ln>
        </p:spPr>
        <p:txBody>
          <a:bodyPr lIns="72000" tIns="72000" rIns="72000" bIns="72000">
            <a:normAutofit/>
          </a:bodyPr>
          <a:lstStyle>
            <a:lvl1pPr>
              <a:lnSpc>
                <a:spcPct val="100000"/>
              </a:lnSpc>
              <a:spcBef>
                <a:spcPts val="369"/>
              </a:spcBef>
              <a:defRPr sz="646">
                <a:solidFill>
                  <a:srgbClr val="00338D"/>
                </a:solidFill>
                <a:latin typeface="+mn-lt"/>
                <a:cs typeface="Times New Roman" pitchFamily="18" charset="0"/>
              </a:defRPr>
            </a:lvl1pPr>
            <a:lvl2pPr>
              <a:lnSpc>
                <a:spcPct val="100000"/>
              </a:lnSpc>
              <a:spcBef>
                <a:spcPts val="369"/>
              </a:spcBef>
              <a:defRPr sz="646">
                <a:solidFill>
                  <a:srgbClr val="00338D"/>
                </a:solidFill>
                <a:latin typeface="+mn-lt"/>
                <a:cs typeface="Times New Roman" pitchFamily="18" charset="0"/>
              </a:defRPr>
            </a:lvl2pPr>
            <a:lvl3pPr>
              <a:lnSpc>
                <a:spcPct val="100000"/>
              </a:lnSpc>
              <a:spcBef>
                <a:spcPts val="369"/>
              </a:spcBef>
              <a:buClrTx/>
              <a:defRPr sz="646">
                <a:solidFill>
                  <a:srgbClr val="00338D"/>
                </a:solidFill>
                <a:latin typeface="+mn-lt"/>
                <a:cs typeface="Times New Roman" pitchFamily="18" charset="0"/>
              </a:defRPr>
            </a:lvl3pPr>
            <a:lvl4pPr>
              <a:lnSpc>
                <a:spcPct val="100000"/>
              </a:lnSpc>
              <a:spcBef>
                <a:spcPts val="369"/>
              </a:spcBef>
              <a:buClrTx/>
              <a:defRPr sz="646">
                <a:solidFill>
                  <a:srgbClr val="00338D"/>
                </a:solidFill>
                <a:latin typeface="+mn-lt"/>
                <a:cs typeface="Times New Roman" pitchFamily="18" charset="0"/>
              </a:defRPr>
            </a:lvl4pPr>
            <a:lvl5pPr>
              <a:lnSpc>
                <a:spcPct val="100000"/>
              </a:lnSpc>
              <a:spcBef>
                <a:spcPts val="369"/>
              </a:spcBef>
              <a:buClrTx/>
              <a:defRPr sz="646">
                <a:solidFill>
                  <a:srgbClr val="00338D"/>
                </a:solidFill>
                <a:latin typeface="+mn-lt"/>
                <a:cs typeface="Times New Roman" pitchFamily="18" charset="0"/>
              </a:defRPr>
            </a:lvl5pPr>
            <a:lvl6pPr>
              <a:lnSpc>
                <a:spcPct val="100000"/>
              </a:lnSpc>
              <a:spcBef>
                <a:spcPts val="310"/>
              </a:spcBef>
              <a:buClrTx/>
              <a:defRPr sz="646" baseline="0">
                <a:solidFill>
                  <a:srgbClr val="00338D"/>
                </a:solidFill>
                <a:latin typeface="+mn-lt"/>
                <a:cs typeface="Times New Roman" pitchFamily="18" charset="0"/>
              </a:defRPr>
            </a:lvl6pPr>
            <a:lvl7pPr>
              <a:lnSpc>
                <a:spcPct val="100000"/>
              </a:lnSpc>
              <a:spcBef>
                <a:spcPts val="310"/>
              </a:spcBef>
              <a:buClrTx/>
              <a:defRPr sz="646" baseline="0">
                <a:solidFill>
                  <a:srgbClr val="00338D"/>
                </a:solidFill>
                <a:latin typeface="+mn-lt"/>
                <a:cs typeface="Times New Roman" pitchFamily="18" charset="0"/>
              </a:defRPr>
            </a:lvl7pPr>
            <a:lvl8pPr>
              <a:lnSpc>
                <a:spcPct val="100000"/>
              </a:lnSpc>
              <a:spcBef>
                <a:spcPts val="310"/>
              </a:spcBef>
              <a:buClrTx/>
              <a:defRPr sz="646" baseline="0">
                <a:solidFill>
                  <a:srgbClr val="00338D"/>
                </a:solidFill>
                <a:latin typeface="+mn-lt"/>
                <a:cs typeface="Times New Roman" pitchFamily="18" charset="0"/>
              </a:defRPr>
            </a:lvl8pPr>
            <a:lvl9pPr>
              <a:lnSpc>
                <a:spcPct val="100000"/>
              </a:lnSpc>
              <a:spcBef>
                <a:spcPts val="310"/>
              </a:spcBef>
              <a:buClrTx/>
              <a:defRPr sz="646" baseline="0">
                <a:solidFill>
                  <a:srgbClr val="00338D"/>
                </a:solidFill>
                <a:latin typeface="+mn-lt"/>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10"/>
          </p:nvPr>
        </p:nvSpPr>
        <p:spPr bwMode="gray">
          <a:xfrm>
            <a:off x="336064" y="2694570"/>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grpSp>
      <p:sp>
        <p:nvSpPr>
          <p:cNvPr id="35" name="Text Placeholder 34"/>
          <p:cNvSpPr>
            <a:spLocks noGrp="1"/>
          </p:cNvSpPr>
          <p:nvPr>
            <p:ph type="body" sz="quarter" idx="12"/>
          </p:nvPr>
        </p:nvSpPr>
        <p:spPr>
          <a:xfrm>
            <a:off x="2221980"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2"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3537485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8"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425027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a:xfrm>
            <a:off x="2816867" y="116632"/>
            <a:ext cx="9039072"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2"/>
          </p:nvPr>
        </p:nvSpPr>
        <p:spPr bwMode="gray">
          <a:xfrm>
            <a:off x="2817451" y="1196975"/>
            <a:ext cx="9038492" cy="4895850"/>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336061" y="1195200"/>
            <a:ext cx="2125784" cy="4895850"/>
          </a:xfrm>
        </p:spPr>
        <p:txBody>
          <a:bodyPr rIns="144000">
            <a:noAutofit/>
          </a:bodyPr>
          <a:lstStyle>
            <a:lvl1pPr>
              <a:lnSpc>
                <a:spcPct val="135000"/>
              </a:lnSpc>
              <a:defRPr sz="831">
                <a:solidFill>
                  <a:srgbClr val="00338D"/>
                </a:solidFill>
              </a:defRPr>
            </a:lvl1pPr>
            <a:lvl2pPr marL="167058" indent="-167058">
              <a:lnSpc>
                <a:spcPct val="135000"/>
              </a:lnSpc>
              <a:buClr>
                <a:srgbClr val="00338D"/>
              </a:buClr>
              <a:buFont typeface="Arial" pitchFamily="34" charset="0"/>
              <a:buChar char="■"/>
              <a:defRPr b="1">
                <a:solidFill>
                  <a:srgbClr val="00338D"/>
                </a:solidFill>
              </a:defRPr>
            </a:lvl2pPr>
            <a:lvl3pPr marL="334116"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nSpc>
                <a:spcPct val="135000"/>
              </a:lnSpc>
              <a:buClr>
                <a:srgbClr val="00338D"/>
              </a:buClr>
              <a:buFont typeface="Arial" pitchFamily="34" charset="0"/>
              <a:buChar char="–"/>
              <a:defRPr lang="en-US" sz="831" b="1" kern="1200" baseline="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nvGrpSpPr>
          <p:cNvPr id="2" name="Group 9"/>
          <p:cNvGrpSpPr/>
          <p:nvPr userDrawn="1"/>
        </p:nvGrpSpPr>
        <p:grpSpPr bwMode="gray">
          <a:xfrm>
            <a:off x="0" y="904882"/>
            <a:ext cx="12180277"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grpSp>
    </p:spTree>
    <p:extLst>
      <p:ext uri="{BB962C8B-B14F-4D97-AF65-F5344CB8AC3E}">
        <p14:creationId xmlns:p14="http://schemas.microsoft.com/office/powerpoint/2010/main" val="925269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10"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4289255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Text Placeholder 13"/>
          <p:cNvSpPr>
            <a:spLocks noGrp="1"/>
          </p:cNvSpPr>
          <p:nvPr>
            <p:ph type="body" sz="quarter" idx="13"/>
          </p:nvPr>
        </p:nvSpPr>
        <p:spPr bwMode="gray">
          <a:xfrm>
            <a:off x="2817448"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4"/>
          </p:nvPr>
        </p:nvSpPr>
        <p:spPr bwMode="gray">
          <a:xfrm>
            <a:off x="7424616"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p:cNvSpPr>
            <a:spLocks noGrp="1"/>
          </p:cNvSpPr>
          <p:nvPr>
            <p:ph type="body" sz="quarter" idx="15"/>
          </p:nvPr>
        </p:nvSpPr>
        <p:spPr bwMode="gray">
          <a:xfrm>
            <a:off x="2817448" y="3716343"/>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bwMode="gray">
          <a:xfrm>
            <a:off x="7424616" y="3716343"/>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545171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Chart Placeholder 13"/>
          <p:cNvSpPr>
            <a:spLocks noGrp="1"/>
          </p:cNvSpPr>
          <p:nvPr>
            <p:ph type="chart" sz="quarter" idx="15"/>
          </p:nvPr>
        </p:nvSpPr>
        <p:spPr bwMode="gray">
          <a:xfrm>
            <a:off x="2817448" y="1196975"/>
            <a:ext cx="4431323" cy="2376488"/>
          </a:xfrm>
        </p:spPr>
        <p:txBody>
          <a:bodyPr anchor="ctr">
            <a:noAutofit/>
          </a:bodyPr>
          <a:lstStyle>
            <a:lvl1pPr algn="ctr">
              <a:defRPr/>
            </a:lvl1pPr>
          </a:lstStyle>
          <a:p>
            <a:r>
              <a:rPr lang="en-US" dirty="0"/>
              <a:t>Click icon to add chart</a:t>
            </a:r>
            <a:endParaRPr lang="en-GB" dirty="0"/>
          </a:p>
        </p:txBody>
      </p:sp>
      <p:sp>
        <p:nvSpPr>
          <p:cNvPr id="16" name="Chart Placeholder 15"/>
          <p:cNvSpPr>
            <a:spLocks noGrp="1"/>
          </p:cNvSpPr>
          <p:nvPr>
            <p:ph type="chart" sz="quarter" idx="16"/>
          </p:nvPr>
        </p:nvSpPr>
        <p:spPr bwMode="gray">
          <a:xfrm>
            <a:off x="2817448" y="3716343"/>
            <a:ext cx="4431323" cy="2376487"/>
          </a:xfrm>
        </p:spPr>
        <p:txBody>
          <a:bodyPr anchor="ctr">
            <a:noAutofit/>
          </a:bodyPr>
          <a:lstStyle>
            <a:lvl1pPr algn="ctr">
              <a:defRPr/>
            </a:lvl1pPr>
          </a:lstStyle>
          <a:p>
            <a:r>
              <a:rPr lang="en-US" dirty="0"/>
              <a:t>Click icon to add chart</a:t>
            </a:r>
            <a:endParaRPr lang="en-GB" dirty="0"/>
          </a:p>
        </p:txBody>
      </p:sp>
      <p:sp>
        <p:nvSpPr>
          <p:cNvPr id="18" name="Text Placeholder 17"/>
          <p:cNvSpPr>
            <a:spLocks noGrp="1"/>
          </p:cNvSpPr>
          <p:nvPr>
            <p:ph type="body" sz="quarter" idx="17"/>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223441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Table Placeholder 12"/>
          <p:cNvSpPr>
            <a:spLocks noGrp="1"/>
          </p:cNvSpPr>
          <p:nvPr>
            <p:ph type="tbl" sz="quarter" idx="14"/>
          </p:nvPr>
        </p:nvSpPr>
        <p:spPr bwMode="gray">
          <a:xfrm>
            <a:off x="2817448" y="1196975"/>
            <a:ext cx="4431323" cy="2376488"/>
          </a:xfrm>
        </p:spPr>
        <p:txBody>
          <a:bodyPr anchor="ctr">
            <a:noAutofit/>
          </a:bodyPr>
          <a:lstStyle>
            <a:lvl1pPr algn="ctr">
              <a:defRPr/>
            </a:lvl1pPr>
          </a:lstStyle>
          <a:p>
            <a:r>
              <a:rPr lang="en-US" dirty="0"/>
              <a:t>Click icon to add table</a:t>
            </a:r>
            <a:endParaRPr lang="en-GB" dirty="0"/>
          </a:p>
        </p:txBody>
      </p:sp>
      <p:sp>
        <p:nvSpPr>
          <p:cNvPr id="15" name="Table Placeholder 12"/>
          <p:cNvSpPr>
            <a:spLocks noGrp="1"/>
          </p:cNvSpPr>
          <p:nvPr>
            <p:ph type="tbl" sz="quarter" idx="15"/>
          </p:nvPr>
        </p:nvSpPr>
        <p:spPr bwMode="gray">
          <a:xfrm>
            <a:off x="2817448" y="3716338"/>
            <a:ext cx="4431323"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451401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51" y="1196975"/>
            <a:ext cx="9038492"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2817451" y="3716343"/>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021736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27"/>
          <p:cNvSpPr>
            <a:spLocks noGrp="1"/>
          </p:cNvSpPr>
          <p:nvPr>
            <p:ph type="body" sz="quarter" idx="14"/>
          </p:nvPr>
        </p:nvSpPr>
        <p:spPr bwMode="gray">
          <a:xfrm>
            <a:off x="2817451" y="3716343"/>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5"/>
          </p:nvPr>
        </p:nvSpPr>
        <p:spPr bwMode="gray">
          <a:xfrm>
            <a:off x="2817451" y="1196975"/>
            <a:ext cx="9038492" cy="2376488"/>
          </a:xfrm>
        </p:spPr>
        <p:txBody>
          <a:bodyPr anchor="ctr">
            <a:noAutofit/>
          </a:bodyPr>
          <a:lstStyle>
            <a:lvl1pPr algn="ctr">
              <a:defRPr/>
            </a:lvl1pPr>
          </a:lstStyle>
          <a:p>
            <a:r>
              <a:rPr lang="en-US" dirty="0"/>
              <a:t>Click icon to add chart</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166789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5"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78162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6" y="557808"/>
            <a:ext cx="10972800" cy="1143000"/>
          </a:xfrm>
        </p:spPr>
        <p:txBody>
          <a:bodyPr/>
          <a:lstStyle/>
          <a:p>
            <a:r>
              <a:rPr lang="en-US"/>
              <a:t>Click to edit Master title style</a:t>
            </a:r>
          </a:p>
        </p:txBody>
      </p:sp>
    </p:spTree>
    <p:extLst>
      <p:ext uri="{BB962C8B-B14F-4D97-AF65-F5344CB8AC3E}">
        <p14:creationId xmlns:p14="http://schemas.microsoft.com/office/powerpoint/2010/main" val="925199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0" name="Text Placeholder 29"/>
          <p:cNvSpPr>
            <a:spLocks noGrp="1"/>
          </p:cNvSpPr>
          <p:nvPr>
            <p:ph type="body" sz="quarter" idx="13"/>
          </p:nvPr>
        </p:nvSpPr>
        <p:spPr bwMode="gray">
          <a:xfrm>
            <a:off x="2817447"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9"/>
          <p:cNvSpPr>
            <a:spLocks noGrp="1"/>
          </p:cNvSpPr>
          <p:nvPr>
            <p:ph type="body" sz="quarter" idx="14"/>
          </p:nvPr>
        </p:nvSpPr>
        <p:spPr bwMode="gray">
          <a:xfrm>
            <a:off x="5121032"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9"/>
          <p:cNvSpPr>
            <a:spLocks noGrp="1"/>
          </p:cNvSpPr>
          <p:nvPr>
            <p:ph type="body" sz="quarter" idx="15"/>
          </p:nvPr>
        </p:nvSpPr>
        <p:spPr bwMode="gray">
          <a:xfrm>
            <a:off x="7426571"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9"/>
          <p:cNvSpPr>
            <a:spLocks noGrp="1"/>
          </p:cNvSpPr>
          <p:nvPr>
            <p:ph type="body" sz="quarter" idx="16"/>
          </p:nvPr>
        </p:nvSpPr>
        <p:spPr bwMode="gray">
          <a:xfrm>
            <a:off x="9730155"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7" name="Text Placeholder 20"/>
          <p:cNvSpPr>
            <a:spLocks noGrp="1"/>
          </p:cNvSpPr>
          <p:nvPr>
            <p:ph type="body" sz="quarter" idx="27"/>
          </p:nvPr>
        </p:nvSpPr>
        <p:spPr bwMode="gray">
          <a:xfrm>
            <a:off x="5121032" y="119698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18" name="Text Placeholder 20"/>
          <p:cNvSpPr>
            <a:spLocks noGrp="1"/>
          </p:cNvSpPr>
          <p:nvPr>
            <p:ph type="body" sz="quarter" idx="26"/>
          </p:nvPr>
        </p:nvSpPr>
        <p:spPr bwMode="gray">
          <a:xfrm>
            <a:off x="2817448" y="1196983"/>
            <a:ext cx="212578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0" name="Text Placeholder 20"/>
          <p:cNvSpPr>
            <a:spLocks noGrp="1"/>
          </p:cNvSpPr>
          <p:nvPr>
            <p:ph type="body" sz="quarter" idx="28"/>
          </p:nvPr>
        </p:nvSpPr>
        <p:spPr bwMode="gray">
          <a:xfrm>
            <a:off x="7424616" y="119698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9"/>
          </p:nvPr>
        </p:nvSpPr>
        <p:spPr bwMode="gray">
          <a:xfrm>
            <a:off x="9730155" y="119698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3793292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31" name="Text Placeholder 30"/>
          <p:cNvSpPr>
            <a:spLocks noGrp="1"/>
          </p:cNvSpPr>
          <p:nvPr>
            <p:ph type="body" sz="quarter" idx="17"/>
          </p:nvPr>
        </p:nvSpPr>
        <p:spPr bwMode="gray">
          <a:xfrm>
            <a:off x="281744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0"/>
          <p:cNvSpPr>
            <a:spLocks noGrp="1"/>
          </p:cNvSpPr>
          <p:nvPr>
            <p:ph type="body" sz="quarter" idx="18"/>
          </p:nvPr>
        </p:nvSpPr>
        <p:spPr bwMode="gray">
          <a:xfrm>
            <a:off x="465601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0"/>
          <p:cNvSpPr>
            <a:spLocks noGrp="1"/>
          </p:cNvSpPr>
          <p:nvPr>
            <p:ph type="body" sz="quarter" idx="19"/>
          </p:nvPr>
        </p:nvSpPr>
        <p:spPr bwMode="gray">
          <a:xfrm>
            <a:off x="649458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0"/>
          <p:cNvSpPr>
            <a:spLocks noGrp="1"/>
          </p:cNvSpPr>
          <p:nvPr>
            <p:ph type="body" sz="quarter" idx="20"/>
          </p:nvPr>
        </p:nvSpPr>
        <p:spPr bwMode="gray">
          <a:xfrm>
            <a:off x="833315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0"/>
          <p:cNvSpPr>
            <a:spLocks noGrp="1"/>
          </p:cNvSpPr>
          <p:nvPr>
            <p:ph type="body" sz="quarter" idx="21"/>
          </p:nvPr>
        </p:nvSpPr>
        <p:spPr bwMode="gray">
          <a:xfrm>
            <a:off x="10171724"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0" name="Text Placeholder 20"/>
          <p:cNvSpPr>
            <a:spLocks noGrp="1"/>
          </p:cNvSpPr>
          <p:nvPr>
            <p:ph type="body" sz="quarter" idx="27"/>
          </p:nvPr>
        </p:nvSpPr>
        <p:spPr bwMode="gray">
          <a:xfrm>
            <a:off x="4656019" y="119698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6"/>
          </p:nvPr>
        </p:nvSpPr>
        <p:spPr bwMode="gray">
          <a:xfrm>
            <a:off x="2817451" y="1196983"/>
            <a:ext cx="1683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5" name="Text Placeholder 20"/>
          <p:cNvSpPr>
            <a:spLocks noGrp="1"/>
          </p:cNvSpPr>
          <p:nvPr>
            <p:ph type="body" sz="quarter" idx="28"/>
          </p:nvPr>
        </p:nvSpPr>
        <p:spPr bwMode="gray">
          <a:xfrm>
            <a:off x="6494591" y="119698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6" name="Text Placeholder 20"/>
          <p:cNvSpPr>
            <a:spLocks noGrp="1"/>
          </p:cNvSpPr>
          <p:nvPr>
            <p:ph type="body" sz="quarter" idx="29"/>
          </p:nvPr>
        </p:nvSpPr>
        <p:spPr bwMode="gray">
          <a:xfrm>
            <a:off x="8333159" y="119698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7" name="Text Placeholder 20"/>
          <p:cNvSpPr>
            <a:spLocks noGrp="1"/>
          </p:cNvSpPr>
          <p:nvPr>
            <p:ph type="body" sz="quarter" idx="30"/>
          </p:nvPr>
        </p:nvSpPr>
        <p:spPr bwMode="gray">
          <a:xfrm>
            <a:off x="10171727" y="119698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2816467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7568251"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41" name="AutoShape 17"/>
          <p:cNvSpPr>
            <a:spLocks noChangeArrowheads="1"/>
          </p:cNvSpPr>
          <p:nvPr userDrawn="1"/>
        </p:nvSpPr>
        <p:spPr bwMode="gray">
          <a:xfrm rot="2520000" flipH="1">
            <a:off x="7568251"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2" name="AutoShape 20"/>
          <p:cNvSpPr>
            <a:spLocks noChangeArrowheads="1"/>
          </p:cNvSpPr>
          <p:nvPr userDrawn="1"/>
        </p:nvSpPr>
        <p:spPr bwMode="gray">
          <a:xfrm rot="2520000">
            <a:off x="5110191"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23" name="AutoShape 17"/>
          <p:cNvSpPr>
            <a:spLocks noChangeArrowheads="1"/>
          </p:cNvSpPr>
          <p:nvPr userDrawn="1"/>
        </p:nvSpPr>
        <p:spPr bwMode="gray">
          <a:xfrm rot="19080000">
            <a:off x="5110191"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a typeface="+mn-ea"/>
              <a:cs typeface="+mn-cs"/>
            </a:endParaRPr>
          </a:p>
        </p:txBody>
      </p:sp>
      <p:sp>
        <p:nvSpPr>
          <p:cNvPr id="25" name="Text Placeholder 10"/>
          <p:cNvSpPr>
            <a:spLocks noGrp="1"/>
          </p:cNvSpPr>
          <p:nvPr userDrawn="1">
            <p:ph type="body" sz="quarter" idx="21"/>
          </p:nvPr>
        </p:nvSpPr>
        <p:spPr bwMode="gray">
          <a:xfrm>
            <a:off x="6600524" y="3324225"/>
            <a:ext cx="1457723"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dirty="0"/>
              <a:t>Click to edit Master text styles</a:t>
            </a:r>
          </a:p>
        </p:txBody>
      </p:sp>
      <p:sp>
        <p:nvSpPr>
          <p:cNvPr id="29" name="Text Placeholder 20"/>
          <p:cNvSpPr>
            <a:spLocks noGrp="1"/>
          </p:cNvSpPr>
          <p:nvPr>
            <p:ph type="body" sz="quarter" idx="22"/>
          </p:nvPr>
        </p:nvSpPr>
        <p:spPr bwMode="gray">
          <a:xfrm>
            <a:off x="2817448"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0"/>
          <p:cNvSpPr>
            <a:spLocks noGrp="1"/>
          </p:cNvSpPr>
          <p:nvPr>
            <p:ph type="body" sz="quarter" idx="23"/>
          </p:nvPr>
        </p:nvSpPr>
        <p:spPr bwMode="gray">
          <a:xfrm>
            <a:off x="2817448"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p:ph type="body" sz="quarter" idx="24"/>
          </p:nvPr>
        </p:nvSpPr>
        <p:spPr bwMode="gray">
          <a:xfrm>
            <a:off x="8488761"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25"/>
          </p:nvPr>
        </p:nvSpPr>
        <p:spPr bwMode="gray">
          <a:xfrm>
            <a:off x="8488761"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0"/>
          <p:cNvSpPr>
            <a:spLocks noGrp="1"/>
          </p:cNvSpPr>
          <p:nvPr>
            <p:ph type="body" sz="quarter" idx="26"/>
          </p:nvPr>
        </p:nvSpPr>
        <p:spPr bwMode="gray">
          <a:xfrm>
            <a:off x="2817448" y="119698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6" name="Text Placeholder 20"/>
          <p:cNvSpPr>
            <a:spLocks noGrp="1"/>
          </p:cNvSpPr>
          <p:nvPr>
            <p:ph type="body" sz="quarter" idx="27"/>
          </p:nvPr>
        </p:nvSpPr>
        <p:spPr bwMode="gray">
          <a:xfrm>
            <a:off x="8488761" y="119698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7" name="Text Placeholder 20"/>
          <p:cNvSpPr>
            <a:spLocks noGrp="1"/>
          </p:cNvSpPr>
          <p:nvPr>
            <p:ph type="body" sz="quarter" idx="28"/>
          </p:nvPr>
        </p:nvSpPr>
        <p:spPr bwMode="gray">
          <a:xfrm>
            <a:off x="2817448"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8" name="Text Placeholder 20"/>
          <p:cNvSpPr>
            <a:spLocks noGrp="1"/>
          </p:cNvSpPr>
          <p:nvPr>
            <p:ph type="body" sz="quarter" idx="29"/>
          </p:nvPr>
        </p:nvSpPr>
        <p:spPr bwMode="gray">
          <a:xfrm>
            <a:off x="8488761"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343137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1" name="Text Placeholder 20"/>
          <p:cNvSpPr>
            <a:spLocks noGrp="1"/>
          </p:cNvSpPr>
          <p:nvPr>
            <p:ph type="body" sz="quarter" idx="21"/>
          </p:nvPr>
        </p:nvSpPr>
        <p:spPr bwMode="gray">
          <a:xfrm>
            <a:off x="2817448"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bwMode="gray">
          <a:xfrm>
            <a:off x="7424616"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3"/>
          </p:nvPr>
        </p:nvSpPr>
        <p:spPr bwMode="gray">
          <a:xfrm>
            <a:off x="2817448"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4"/>
          </p:nvPr>
        </p:nvSpPr>
        <p:spPr bwMode="gray">
          <a:xfrm>
            <a:off x="7424616"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0"/>
          <p:cNvSpPr>
            <a:spLocks noGrp="1"/>
          </p:cNvSpPr>
          <p:nvPr>
            <p:ph type="body" sz="quarter" idx="26"/>
          </p:nvPr>
        </p:nvSpPr>
        <p:spPr bwMode="gray">
          <a:xfrm>
            <a:off x="2817448" y="119698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0" name="Text Placeholder 20"/>
          <p:cNvSpPr>
            <a:spLocks noGrp="1"/>
          </p:cNvSpPr>
          <p:nvPr>
            <p:ph type="body" sz="quarter" idx="27"/>
          </p:nvPr>
        </p:nvSpPr>
        <p:spPr bwMode="gray">
          <a:xfrm>
            <a:off x="7424617" y="119698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1" name="Text Placeholder 20"/>
          <p:cNvSpPr>
            <a:spLocks noGrp="1"/>
          </p:cNvSpPr>
          <p:nvPr>
            <p:ph type="body" sz="quarter" idx="28"/>
          </p:nvPr>
        </p:nvSpPr>
        <p:spPr bwMode="gray">
          <a:xfrm>
            <a:off x="2817448"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2" name="Text Placeholder 20"/>
          <p:cNvSpPr>
            <a:spLocks noGrp="1"/>
          </p:cNvSpPr>
          <p:nvPr>
            <p:ph type="body" sz="quarter" idx="29"/>
          </p:nvPr>
        </p:nvSpPr>
        <p:spPr bwMode="gray">
          <a:xfrm>
            <a:off x="7424617"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485389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5917772" y="1196975"/>
            <a:ext cx="2836984" cy="2376488"/>
          </a:xfrm>
        </p:spPr>
        <p:txBody>
          <a:bodyPr anchor="ctr">
            <a:noAutofit/>
          </a:bodyPr>
          <a:lstStyle>
            <a:lvl1pPr algn="ctr">
              <a:defRPr/>
            </a:lvl1pPr>
          </a:lstStyle>
          <a:p>
            <a:r>
              <a:rPr lang="en-US" dirty="0"/>
              <a:t>Click icon to add chart</a:t>
            </a:r>
            <a:endParaRPr lang="en-GB" dirty="0"/>
          </a:p>
        </p:txBody>
      </p:sp>
      <p:sp>
        <p:nvSpPr>
          <p:cNvPr id="28" name="Text Placeholder 17"/>
          <p:cNvSpPr>
            <a:spLocks noGrp="1"/>
          </p:cNvSpPr>
          <p:nvPr>
            <p:ph type="body" sz="quarter" idx="20"/>
          </p:nvPr>
        </p:nvSpPr>
        <p:spPr bwMode="gray">
          <a:xfrm>
            <a:off x="9020515"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31"/>
          <p:cNvSpPr>
            <a:spLocks noGrp="1"/>
          </p:cNvSpPr>
          <p:nvPr>
            <p:ph type="chart" sz="quarter" idx="21"/>
          </p:nvPr>
        </p:nvSpPr>
        <p:spPr bwMode="gray">
          <a:xfrm>
            <a:off x="9018955" y="1196975"/>
            <a:ext cx="2836984" cy="2376488"/>
          </a:xfrm>
        </p:spPr>
        <p:txBody>
          <a:bodyPr anchor="ctr">
            <a:noAutofit/>
          </a:bodyPr>
          <a:lstStyle>
            <a:lvl1pPr algn="ctr">
              <a:defRPr/>
            </a:lvl1pPr>
          </a:lstStyle>
          <a:p>
            <a:r>
              <a:rPr lang="en-US" dirty="0"/>
              <a:t>Click icon to add chart</a:t>
            </a:r>
            <a:endParaRPr lang="en-GB" dirty="0"/>
          </a:p>
        </p:txBody>
      </p:sp>
      <p:sp>
        <p:nvSpPr>
          <p:cNvPr id="6" name="Freeform 29"/>
          <p:cNvSpPr>
            <a:spLocks/>
          </p:cNvSpPr>
          <p:nvPr userDrawn="1"/>
        </p:nvSpPr>
        <p:spPr bwMode="gray">
          <a:xfrm>
            <a:off x="5"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Table Placeholder 12"/>
          <p:cNvSpPr>
            <a:spLocks noGrp="1"/>
          </p:cNvSpPr>
          <p:nvPr>
            <p:ph type="tbl" sz="quarter" idx="14"/>
          </p:nvPr>
        </p:nvSpPr>
        <p:spPr bwMode="gray">
          <a:xfrm>
            <a:off x="2817451" y="1196975"/>
            <a:ext cx="2835428"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2817451"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7"/>
          <p:cNvSpPr>
            <a:spLocks noGrp="1"/>
          </p:cNvSpPr>
          <p:nvPr>
            <p:ph type="body" sz="quarter" idx="18"/>
          </p:nvPr>
        </p:nvSpPr>
        <p:spPr bwMode="gray">
          <a:xfrm>
            <a:off x="5918983" y="3716343"/>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184823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34" name="Text Placeholder 33"/>
          <p:cNvSpPr>
            <a:spLocks noGrp="1"/>
          </p:cNvSpPr>
          <p:nvPr>
            <p:ph type="body" sz="quarter" idx="10"/>
          </p:nvPr>
        </p:nvSpPr>
        <p:spPr bwMode="gray"/>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userDrawn="1">
            <p:ph type="title"/>
          </p:nvPr>
        </p:nvSpPr>
        <p:spPr bwMode="gray"/>
        <p:txBody>
          <a:bodyPr>
            <a:noAutofit/>
          </a:bodyPr>
          <a:lstStyle/>
          <a:p>
            <a:r>
              <a:rPr lang="en-US"/>
              <a:t>Click to edit Master title style</a:t>
            </a:r>
            <a:endParaRPr lang="en-GB"/>
          </a:p>
        </p:txBody>
      </p:sp>
      <p:sp>
        <p:nvSpPr>
          <p:cNvPr id="19"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3"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039483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29" name="Text Placeholder 33"/>
          <p:cNvSpPr>
            <a:spLocks noGrp="1"/>
          </p:cNvSpPr>
          <p:nvPr>
            <p:ph type="body" sz="quarter" idx="11"/>
          </p:nvPr>
        </p:nvSpPr>
        <p:spPr bwMode="gray">
          <a:xfrm>
            <a:off x="6183929" y="1196755"/>
            <a:ext cx="5672015" cy="48960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2"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33"/>
          <p:cNvSpPr>
            <a:spLocks noGrp="1"/>
          </p:cNvSpPr>
          <p:nvPr>
            <p:ph type="body" sz="quarter" idx="10"/>
          </p:nvPr>
        </p:nvSpPr>
        <p:spPr bwMode="gray">
          <a:xfrm>
            <a:off x="335362" y="1196755"/>
            <a:ext cx="5672015" cy="48960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22696663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nvGrpSpPr>
          <p:cNvPr id="2" name="Group 22"/>
          <p:cNvGrpSpPr/>
          <p:nvPr userDrawn="1"/>
        </p:nvGrpSpPr>
        <p:grpSpPr bwMode="gray">
          <a:xfrm>
            <a:off x="332155" y="1193800"/>
            <a:ext cx="11523784"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930686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items">
    <p:spTree>
      <p:nvGrpSpPr>
        <p:cNvPr id="1" name=""/>
        <p:cNvGrpSpPr/>
        <p:nvPr/>
      </p:nvGrpSpPr>
      <p:grpSpPr>
        <a:xfrm>
          <a:off x="0" y="0"/>
          <a:ext cx="0" cy="0"/>
          <a:chOff x="0" y="0"/>
          <a:chExt cx="0" cy="0"/>
        </a:xfrm>
      </p:grpSpPr>
      <p:grpSp>
        <p:nvGrpSpPr>
          <p:cNvPr id="2" name="Group 1"/>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a typeface="+mn-ea"/>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ea typeface="+mn-ea"/>
                  <a:cs typeface="+mn-cs"/>
                </a:rPr>
                <a:t>Appendix layout grid: to remove go to slide Master select Grid object and delete</a:t>
              </a:r>
            </a:p>
          </p:txBody>
        </p:sp>
      </p:grpSp>
    </p:spTree>
    <p:extLst>
      <p:ext uri="{BB962C8B-B14F-4D97-AF65-F5344CB8AC3E}">
        <p14:creationId xmlns:p14="http://schemas.microsoft.com/office/powerpoint/2010/main" val="2539477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323238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17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28" name="Text Placeholder 27"/>
          <p:cNvSpPr>
            <a:spLocks noGrp="1"/>
          </p:cNvSpPr>
          <p:nvPr>
            <p:ph type="body" sz="quarter" idx="14"/>
          </p:nvPr>
        </p:nvSpPr>
        <p:spPr bwMode="gray">
          <a:xfrm>
            <a:off x="335361" y="1196975"/>
            <a:ext cx="11520579"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Tree>
    <p:extLst>
      <p:ext uri="{BB962C8B-B14F-4D97-AF65-F5344CB8AC3E}">
        <p14:creationId xmlns:p14="http://schemas.microsoft.com/office/powerpoint/2010/main" val="1307344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7" name="Freeform 16"/>
          <p:cNvSpPr>
            <a:spLocks noChangeAspect="1"/>
          </p:cNvSpPr>
          <p:nvPr/>
        </p:nvSpPr>
        <p:spPr bwMode="gray">
          <a:xfrm>
            <a:off x="3" y="549281"/>
            <a:ext cx="6539524" cy="5040313"/>
          </a:xfrm>
          <a:custGeom>
            <a:avLst/>
            <a:gdLst/>
            <a:ahLst/>
            <a:cxnLst>
              <a:cxn ang="0">
                <a:pos x="489" y="0"/>
              </a:cxn>
              <a:cxn ang="0">
                <a:pos x="0" y="1651"/>
              </a:cxn>
              <a:cxn ang="0">
                <a:pos x="0" y="3175"/>
              </a:cxn>
              <a:cxn ang="0">
                <a:pos x="2406" y="3175"/>
              </a:cxn>
              <a:cxn ang="0">
                <a:pos x="3347" y="0"/>
              </a:cxn>
              <a:cxn ang="0">
                <a:pos x="489" y="0"/>
              </a:cxn>
            </a:cxnLst>
            <a:rect l="0" t="0" r="r" b="b"/>
            <a:pathLst>
              <a:path w="3347" h="3175">
                <a:moveTo>
                  <a:pt x="489" y="0"/>
                </a:moveTo>
                <a:lnTo>
                  <a:pt x="0" y="1651"/>
                </a:lnTo>
                <a:lnTo>
                  <a:pt x="0" y="3175"/>
                </a:lnTo>
                <a:lnTo>
                  <a:pt x="2406" y="3175"/>
                </a:lnTo>
                <a:lnTo>
                  <a:pt x="3347" y="0"/>
                </a:lnTo>
                <a:lnTo>
                  <a:pt x="4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5" name="Title 9"/>
          <p:cNvSpPr>
            <a:spLocks noGrp="1"/>
          </p:cNvSpPr>
          <p:nvPr>
            <p:ph type="title"/>
          </p:nvPr>
        </p:nvSpPr>
        <p:spPr bwMode="gray">
          <a:xfrm>
            <a:off x="955739" y="1844824"/>
            <a:ext cx="434263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a:t>Click to edit Master title style</a:t>
            </a:r>
            <a:endParaRPr lang="en-GB" dirty="0"/>
          </a:p>
        </p:txBody>
      </p:sp>
      <p:sp>
        <p:nvSpPr>
          <p:cNvPr id="16" name="Text Placeholder 16"/>
          <p:cNvSpPr>
            <a:spLocks noGrp="1"/>
          </p:cNvSpPr>
          <p:nvPr>
            <p:ph type="body" sz="quarter" idx="10"/>
          </p:nvPr>
        </p:nvSpPr>
        <p:spPr bwMode="gray">
          <a:xfrm>
            <a:off x="955738" y="4005064"/>
            <a:ext cx="3899511"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spTree>
    <p:extLst>
      <p:ext uri="{BB962C8B-B14F-4D97-AF65-F5344CB8AC3E}">
        <p14:creationId xmlns:p14="http://schemas.microsoft.com/office/powerpoint/2010/main" val="1455483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grpSp>
        <p:nvGrpSpPr>
          <p:cNvPr id="2" name="Group 20"/>
          <p:cNvGrpSpPr>
            <a:grpSpLocks noChangeAspect="1"/>
          </p:cNvGrpSpPr>
          <p:nvPr userDrawn="1"/>
        </p:nvGrpSpPr>
        <p:grpSpPr bwMode="gray">
          <a:xfrm>
            <a:off x="-13673" y="-1"/>
            <a:ext cx="12205676" cy="6858001"/>
            <a:chOff x="-10601325" y="-457200"/>
            <a:chExt cx="9917112" cy="6858001"/>
          </a:xfrm>
        </p:grpSpPr>
        <p:sp>
          <p:nvSpPr>
            <p:cNvPr id="1036"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34"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38"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grpSp>
      <p:sp>
        <p:nvSpPr>
          <p:cNvPr id="11" name="Title 10"/>
          <p:cNvSpPr>
            <a:spLocks noGrp="1"/>
          </p:cNvSpPr>
          <p:nvPr userDrawn="1">
            <p:ph type="title"/>
          </p:nvPr>
        </p:nvSpPr>
        <p:spPr bwMode="gray">
          <a:xfrm>
            <a:off x="6184630" y="2492896"/>
            <a:ext cx="5582287" cy="2232248"/>
          </a:xfrm>
          <a:noFill/>
          <a:ln w="9525">
            <a:noFill/>
            <a:miter lim="800000"/>
            <a:headEnd/>
            <a:tailEnd/>
          </a:ln>
        </p:spPr>
        <p:txBody>
          <a:bodyPr vert="horz" wrap="square" lIns="0" tIns="0" rIns="0" bIns="0" numCol="1" rtlCol="0" anchor="t" anchorCtr="0" compatLnSpc="1">
            <a:prstTxWarp prst="textNoShape">
              <a:avLst/>
            </a:prstTxWarp>
            <a:noAutofit/>
          </a:bodyPr>
          <a:lstStyle>
            <a:lvl1pPr algn="r" defTabSz="844083" rtl="0" eaLnBrk="1" fontAlgn="base" latinLnBrk="0" hangingPunct="1">
              <a:spcBef>
                <a:spcPct val="40000"/>
              </a:spcBef>
              <a:spcAft>
                <a:spcPct val="0"/>
              </a:spcAft>
              <a:buNone/>
              <a:defRPr lang="en-GB" sz="2769" b="1" kern="1200" noProof="0" dirty="0">
                <a:solidFill>
                  <a:schemeClr val="bg1"/>
                </a:solidFill>
                <a:latin typeface="+mj-lt"/>
                <a:ea typeface="+mj-ea"/>
                <a:cs typeface="+mj-cs"/>
              </a:defRPr>
            </a:lvl1pPr>
            <a:lvl2pPr>
              <a:defRPr lang="en-GB" sz="2769" b="1" kern="1200" noProof="0" dirty="0">
                <a:solidFill>
                  <a:schemeClr val="bg1"/>
                </a:solidFill>
                <a:latin typeface="+mj-lt"/>
                <a:ea typeface="+mj-ea"/>
                <a:cs typeface="+mj-cs"/>
              </a:defRPr>
            </a:lvl2pPr>
            <a:lvl3pPr>
              <a:defRPr lang="en-GB" sz="2769" b="1" kern="1200" noProof="0" dirty="0">
                <a:solidFill>
                  <a:schemeClr val="bg1"/>
                </a:solidFill>
                <a:latin typeface="+mj-lt"/>
                <a:ea typeface="+mj-ea"/>
                <a:cs typeface="+mj-cs"/>
              </a:defRPr>
            </a:lvl3pPr>
            <a:lvl4pPr>
              <a:defRPr lang="en-GB" sz="2769" b="1" kern="1200" noProof="0" dirty="0">
                <a:solidFill>
                  <a:schemeClr val="bg1"/>
                </a:solidFill>
                <a:latin typeface="+mj-lt"/>
                <a:ea typeface="+mj-ea"/>
                <a:cs typeface="+mj-cs"/>
              </a:defRPr>
            </a:lvl4pPr>
            <a:lvl5pPr>
              <a:defRPr lang="en-GB" sz="2769" b="1" kern="1200" noProof="0" dirty="0">
                <a:solidFill>
                  <a:schemeClr val="bg1"/>
                </a:solidFill>
                <a:latin typeface="+mj-lt"/>
                <a:ea typeface="+mj-ea"/>
                <a:cs typeface="+mj-cs"/>
              </a:defRPr>
            </a:lvl5pPr>
            <a:lvl6pPr>
              <a:defRPr lang="en-GB" sz="2769" b="1" kern="1200" noProof="0" dirty="0">
                <a:solidFill>
                  <a:schemeClr val="bg1"/>
                </a:solidFill>
                <a:latin typeface="+mj-lt"/>
                <a:ea typeface="+mj-ea"/>
                <a:cs typeface="+mj-cs"/>
              </a:defRPr>
            </a:lvl6pPr>
            <a:lvl7pPr>
              <a:defRPr lang="en-GB" sz="2769" b="1" kern="1200" noProof="0" dirty="0">
                <a:solidFill>
                  <a:schemeClr val="bg1"/>
                </a:solidFill>
                <a:latin typeface="+mj-lt"/>
                <a:ea typeface="+mj-ea"/>
                <a:cs typeface="+mj-cs"/>
              </a:defRPr>
            </a:lvl7pPr>
            <a:lvl8pPr>
              <a:defRPr lang="en-GB" sz="2769" b="1" kern="1200" noProof="0" dirty="0">
                <a:solidFill>
                  <a:schemeClr val="bg1"/>
                </a:solidFill>
                <a:latin typeface="+mj-lt"/>
                <a:ea typeface="+mj-ea"/>
                <a:cs typeface="+mj-cs"/>
              </a:defRPr>
            </a:lvl8pPr>
            <a:lvl9pPr>
              <a:defRPr lang="en-GB" sz="2769"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a:t>Click to edit Master title style</a:t>
            </a:r>
            <a:endParaRPr lang="en-GB" dirty="0"/>
          </a:p>
        </p:txBody>
      </p:sp>
      <p:sp>
        <p:nvSpPr>
          <p:cNvPr id="16" name="Text Placeholder 15"/>
          <p:cNvSpPr>
            <a:spLocks noGrp="1"/>
          </p:cNvSpPr>
          <p:nvPr userDrawn="1">
            <p:ph type="body" sz="quarter" idx="10"/>
          </p:nvPr>
        </p:nvSpPr>
        <p:spPr bwMode="gray">
          <a:xfrm>
            <a:off x="6183927" y="5013325"/>
            <a:ext cx="5584092" cy="1511300"/>
          </a:xfrm>
          <a:noFill/>
          <a:ln w="9525">
            <a:noFill/>
            <a:miter lim="800000"/>
            <a:headEnd/>
            <a:tailEnd/>
          </a:ln>
        </p:spPr>
        <p:txBody>
          <a:bodyPr vert="horz" wrap="square" lIns="0" tIns="0" rIns="0" bIns="0" numCol="1" rtlCol="0" anchor="t" anchorCtr="0" compatLnSpc="1">
            <a:prstTxWarp prst="textNoShape">
              <a:avLst/>
            </a:prstTxWarp>
            <a:noAutofit/>
          </a:bodyPr>
          <a:lstStyle>
            <a:lvl1pPr algn="r">
              <a:defRPr lang="en-US" sz="1108" b="0" kern="1200" noProof="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marL="316531" lvl="0" indent="-316531" algn="r" defTabSz="844083" rtl="0" eaLnBrk="1" fontAlgn="base" latinLnBrk="0" hangingPunct="1">
              <a:lnSpc>
                <a:spcPct val="110000"/>
              </a:lnSpc>
              <a:spcBef>
                <a:spcPts val="554"/>
              </a:spcBef>
              <a:spcAft>
                <a:spcPct val="0"/>
              </a:spcAft>
              <a:buFont typeface="Arial" pitchFamily="34" charset="0"/>
              <a:buNone/>
            </a:pPr>
            <a:r>
              <a:rPr lang="en-US" dirty="0"/>
              <a:t>Click to edit Master text styles</a:t>
            </a:r>
          </a:p>
        </p:txBody>
      </p:sp>
    </p:spTree>
    <p:extLst>
      <p:ext uri="{BB962C8B-B14F-4D97-AF65-F5344CB8AC3E}">
        <p14:creationId xmlns:p14="http://schemas.microsoft.com/office/powerpoint/2010/main" val="1086901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6"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6" name="Title 9"/>
          <p:cNvSpPr>
            <a:spLocks noGrp="1"/>
          </p:cNvSpPr>
          <p:nvPr>
            <p:ph type="title" hasCustomPrompt="1"/>
          </p:nvPr>
        </p:nvSpPr>
        <p:spPr bwMode="gray">
          <a:xfrm>
            <a:off x="423990"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Thank you!</a:t>
            </a:r>
            <a:endParaRPr lang="en-GB" dirty="0"/>
          </a:p>
        </p:txBody>
      </p:sp>
      <p:sp>
        <p:nvSpPr>
          <p:cNvPr id="7" name="Text Placeholder 16"/>
          <p:cNvSpPr>
            <a:spLocks noGrp="1"/>
          </p:cNvSpPr>
          <p:nvPr>
            <p:ph type="body" sz="quarter" idx="10" hasCustomPrompt="1"/>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16531" indent="-316531"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r>
              <a:rPr lang="en-GB" dirty="0"/>
              <a:t>Presentation by Name Surname</a:t>
            </a:r>
          </a:p>
        </p:txBody>
      </p:sp>
    </p:spTree>
    <p:extLst>
      <p:ext uri="{BB962C8B-B14F-4D97-AF65-F5344CB8AC3E}">
        <p14:creationId xmlns:p14="http://schemas.microsoft.com/office/powerpoint/2010/main" val="1189423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1030" name="Freeform 6"/>
          <p:cNvSpPr>
            <a:spLocks noChangeAspect="1"/>
          </p:cNvSpPr>
          <p:nvPr userDrawn="1"/>
        </p:nvSpPr>
        <p:spPr bwMode="gray">
          <a:xfrm>
            <a:off x="-1955" y="0"/>
            <a:ext cx="6455509"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8" name="Text Placeholder 4"/>
          <p:cNvSpPr>
            <a:spLocks noGrp="1"/>
          </p:cNvSpPr>
          <p:nvPr>
            <p:ph type="body" sz="quarter" idx="10"/>
          </p:nvPr>
        </p:nvSpPr>
        <p:spPr bwMode="gray">
          <a:xfrm>
            <a:off x="336067" y="3686630"/>
            <a:ext cx="4862285" cy="2406196"/>
          </a:xfrm>
          <a:prstGeom prst="rect">
            <a:avLst/>
          </a:prstGeom>
          <a:noFill/>
          <a:ln w="9525">
            <a:noFill/>
            <a:miter lim="800000"/>
            <a:headEnd/>
            <a:tailEnd/>
          </a:ln>
        </p:spPr>
        <p:txBody>
          <a:bodyPr anchor="b">
            <a:noAutofit/>
          </a:bodyPr>
          <a:lstStyle>
            <a:lvl1pPr>
              <a:defRPr lang="en-US" sz="831" b="0" dirty="0" smtClean="0">
                <a:solidFill>
                  <a:schemeClr val="tx1"/>
                </a:solidFill>
                <a:latin typeface="+mn-lt"/>
                <a:ea typeface="+mn-ea"/>
                <a:cs typeface="+mn-cs"/>
              </a:defRPr>
            </a:lvl1pPr>
          </a:lstStyle>
          <a:p>
            <a:pPr lvl="0"/>
            <a:r>
              <a:rPr lang="en-US" dirty="0"/>
              <a:t>Click to edit Master text styles</a:t>
            </a:r>
          </a:p>
        </p:txBody>
      </p:sp>
      <p:grpSp>
        <p:nvGrpSpPr>
          <p:cNvPr id="2" name="Group 6"/>
          <p:cNvGrpSpPr>
            <a:grpSpLocks noChangeAspect="1"/>
          </p:cNvGrpSpPr>
          <p:nvPr userDrawn="1"/>
        </p:nvGrpSpPr>
        <p:grpSpPr>
          <a:xfrm>
            <a:off x="158112"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a typeface="+mn-ea"/>
                <a:cs typeface="+mn-cs"/>
              </a:endParaRPr>
            </a:p>
          </p:txBody>
        </p:sp>
      </p:grpSp>
    </p:spTree>
    <p:extLst>
      <p:ext uri="{BB962C8B-B14F-4D97-AF65-F5344CB8AC3E}">
        <p14:creationId xmlns:p14="http://schemas.microsoft.com/office/powerpoint/2010/main" val="2017938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13" name="Picture 12" descr="front image"/>
          <p:cNvPicPr>
            <a:picLocks noChangeAspect="1" noChangeArrowheads="1"/>
          </p:cNvPicPr>
          <p:nvPr userDrawn="1"/>
        </p:nvPicPr>
        <p:blipFill>
          <a:blip r:embed="rId2" cstate="print"/>
          <a:srcRect r="3971" b="3957"/>
          <a:stretch>
            <a:fillRect/>
          </a:stretch>
        </p:blipFill>
        <p:spPr bwMode="auto">
          <a:xfrm>
            <a:off x="3" y="0"/>
            <a:ext cx="12190047" cy="6858000"/>
          </a:xfrm>
          <a:prstGeom prst="rect">
            <a:avLst/>
          </a:prstGeom>
          <a:noFill/>
          <a:ln w="9525">
            <a:noFill/>
            <a:miter lim="800000"/>
            <a:headEnd/>
            <a:tailEnd/>
          </a:ln>
        </p:spPr>
      </p:pic>
      <p:sp>
        <p:nvSpPr>
          <p:cNvPr id="15" name="Freeform 41"/>
          <p:cNvSpPr>
            <a:spLocks noChangeAspect="1"/>
          </p:cNvSpPr>
          <p:nvPr userDrawn="1"/>
        </p:nvSpPr>
        <p:spPr bwMode="gray">
          <a:xfrm>
            <a:off x="3" y="4"/>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a typeface="+mn-ea"/>
              <a:cs typeface="+mn-cs"/>
            </a:endParaRPr>
          </a:p>
        </p:txBody>
      </p:sp>
      <p:sp>
        <p:nvSpPr>
          <p:cNvPr id="10" name="Title 9"/>
          <p:cNvSpPr>
            <a:spLocks noGrp="1"/>
          </p:cNvSpPr>
          <p:nvPr>
            <p:ph type="title"/>
          </p:nvPr>
        </p:nvSpPr>
        <p:spPr bwMode="gray">
          <a:xfrm>
            <a:off x="423989"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1"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spTree>
    <p:extLst>
      <p:ext uri="{BB962C8B-B14F-4D97-AF65-F5344CB8AC3E}">
        <p14:creationId xmlns:p14="http://schemas.microsoft.com/office/powerpoint/2010/main" val="3414134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Police.jpg"/>
          <p:cNvPicPr>
            <a:picLocks noChangeAspect="1"/>
          </p:cNvPicPr>
          <p:nvPr userDrawn="1"/>
        </p:nvPicPr>
        <p:blipFill>
          <a:blip r:embed="rId2" cstate="print"/>
          <a:stretch>
            <a:fillRect/>
          </a:stretch>
        </p:blipFill>
        <p:spPr>
          <a:xfrm>
            <a:off x="0" y="0"/>
            <a:ext cx="12192000" cy="6858000"/>
          </a:xfrm>
          <a:prstGeom prst="rect">
            <a:avLst/>
          </a:prstGeom>
        </p:spPr>
      </p:pic>
      <p:sp>
        <p:nvSpPr>
          <p:cNvPr id="15"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0"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8"/>
          <p:cNvGrpSpPr>
            <a:grpSpLocks noChangeAspect="1"/>
          </p:cNvGrpSpPr>
          <p:nvPr userDrawn="1"/>
        </p:nvGrpSpPr>
        <p:grpSpPr>
          <a:xfrm>
            <a:off x="158116" y="0"/>
            <a:ext cx="3190632"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42584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4" name="Freeform 41"/>
          <p:cNvSpPr>
            <a:spLocks noChangeAspect="1"/>
          </p:cNvSpPr>
          <p:nvPr userDrawn="1"/>
        </p:nvSpPr>
        <p:spPr bwMode="gray">
          <a:xfrm>
            <a:off x="11" y="8"/>
            <a:ext cx="6430108"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6" name="Title 9"/>
          <p:cNvSpPr>
            <a:spLocks noGrp="1"/>
          </p:cNvSpPr>
          <p:nvPr>
            <p:ph type="title"/>
          </p:nvPr>
        </p:nvSpPr>
        <p:spPr bwMode="gray">
          <a:xfrm>
            <a:off x="423994" y="1556792"/>
            <a:ext cx="469713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7" name="Text Placeholder 16"/>
          <p:cNvSpPr>
            <a:spLocks noGrp="1"/>
          </p:cNvSpPr>
          <p:nvPr>
            <p:ph type="body" sz="quarter" idx="10"/>
          </p:nvPr>
        </p:nvSpPr>
        <p:spPr bwMode="gray">
          <a:xfrm>
            <a:off x="423985" y="3789363"/>
            <a:ext cx="41656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158116" y="0"/>
            <a:ext cx="3190632" cy="153035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2336047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2" name="Freeform 6"/>
          <p:cNvSpPr>
            <a:spLocks noChangeAspect="1"/>
          </p:cNvSpPr>
          <p:nvPr userDrawn="1"/>
        </p:nvSpPr>
        <p:spPr bwMode="gray">
          <a:xfrm>
            <a:off x="0" y="547688"/>
            <a:ext cx="6230816" cy="5043488"/>
          </a:xfrm>
          <a:custGeom>
            <a:avLst/>
            <a:gdLst/>
            <a:ahLst/>
            <a:cxnLst>
              <a:cxn ang="0">
                <a:pos x="3189" y="0"/>
              </a:cxn>
              <a:cxn ang="0">
                <a:pos x="476" y="0"/>
              </a:cxn>
              <a:cxn ang="0">
                <a:pos x="0" y="1608"/>
              </a:cxn>
              <a:cxn ang="0">
                <a:pos x="0" y="3177"/>
              </a:cxn>
              <a:cxn ang="0">
                <a:pos x="2247" y="3177"/>
              </a:cxn>
              <a:cxn ang="0">
                <a:pos x="3189" y="0"/>
              </a:cxn>
            </a:cxnLst>
            <a:rect l="0" t="0" r="r" b="b"/>
            <a:pathLst>
              <a:path w="3189" h="3177">
                <a:moveTo>
                  <a:pt x="3189" y="0"/>
                </a:moveTo>
                <a:lnTo>
                  <a:pt x="476" y="0"/>
                </a:lnTo>
                <a:lnTo>
                  <a:pt x="0" y="1608"/>
                </a:lnTo>
                <a:lnTo>
                  <a:pt x="0" y="3177"/>
                </a:lnTo>
                <a:lnTo>
                  <a:pt x="2247" y="3177"/>
                </a:lnTo>
                <a:lnTo>
                  <a:pt x="318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Title 9"/>
          <p:cNvSpPr>
            <a:spLocks noGrp="1"/>
          </p:cNvSpPr>
          <p:nvPr>
            <p:ph type="title"/>
          </p:nvPr>
        </p:nvSpPr>
        <p:spPr bwMode="gray">
          <a:xfrm>
            <a:off x="955749" y="1844824"/>
            <a:ext cx="4082079"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769" b="1" dirty="0" smtClean="0">
                <a:solidFill>
                  <a:schemeClr val="bg1"/>
                </a:solidFill>
                <a:latin typeface="+mj-lt"/>
                <a:ea typeface="+mj-ea"/>
                <a:cs typeface="+mj-cs"/>
              </a:defRPr>
            </a:lvl1pPr>
            <a:lvl2pPr>
              <a:defRPr lang="en-GB" sz="2769" b="1" dirty="0">
                <a:solidFill>
                  <a:schemeClr val="bg1"/>
                </a:solidFill>
                <a:latin typeface="+mj-lt"/>
              </a:defRPr>
            </a:lvl2pPr>
            <a:lvl3pPr>
              <a:defRPr lang="en-GB" sz="2769" b="1" dirty="0">
                <a:solidFill>
                  <a:schemeClr val="bg1"/>
                </a:solidFill>
                <a:latin typeface="+mj-lt"/>
              </a:defRPr>
            </a:lvl3pPr>
            <a:lvl4pPr>
              <a:defRPr lang="en-GB" sz="2769" b="1" dirty="0">
                <a:solidFill>
                  <a:schemeClr val="bg1"/>
                </a:solidFill>
                <a:latin typeface="+mj-lt"/>
              </a:defRPr>
            </a:lvl4pPr>
            <a:lvl5pPr>
              <a:defRPr lang="en-GB" sz="2769" b="1" dirty="0">
                <a:solidFill>
                  <a:schemeClr val="bg1"/>
                </a:solidFill>
                <a:latin typeface="+mj-lt"/>
              </a:defRPr>
            </a:lvl5pPr>
            <a:lvl6pPr>
              <a:defRPr lang="en-GB" sz="2769" b="1" dirty="0">
                <a:solidFill>
                  <a:schemeClr val="bg1"/>
                </a:solidFill>
                <a:latin typeface="+mj-lt"/>
              </a:defRPr>
            </a:lvl6pPr>
            <a:lvl7pPr>
              <a:defRPr lang="en-GB" sz="2769" b="1" dirty="0">
                <a:solidFill>
                  <a:schemeClr val="bg1"/>
                </a:solidFill>
                <a:latin typeface="+mj-lt"/>
              </a:defRPr>
            </a:lvl7pPr>
            <a:lvl8pPr>
              <a:defRPr lang="en-GB" sz="2769" b="1" dirty="0">
                <a:solidFill>
                  <a:schemeClr val="bg1"/>
                </a:solidFill>
                <a:latin typeface="+mj-lt"/>
              </a:defRPr>
            </a:lvl8pPr>
            <a:lvl9pPr>
              <a:defRPr sz="2769">
                <a:solidFill>
                  <a:schemeClr val="bg1"/>
                </a:solidFill>
              </a:defRPr>
            </a:lvl9pPr>
          </a:lstStyle>
          <a:p>
            <a:pPr lvl="0"/>
            <a:r>
              <a:rPr lang="en-US" dirty="0"/>
              <a:t>Click to edit Master title style</a:t>
            </a:r>
            <a:endParaRPr lang="en-GB" dirty="0"/>
          </a:p>
        </p:txBody>
      </p:sp>
      <p:sp>
        <p:nvSpPr>
          <p:cNvPr id="16" name="Text Placeholder 16"/>
          <p:cNvSpPr>
            <a:spLocks noGrp="1"/>
          </p:cNvSpPr>
          <p:nvPr>
            <p:ph type="body" sz="quarter" idx="10"/>
          </p:nvPr>
        </p:nvSpPr>
        <p:spPr bwMode="gray">
          <a:xfrm>
            <a:off x="955737" y="4005064"/>
            <a:ext cx="3633635"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vl2pPr>
              <a:defRPr lang="en-US" sz="1108" b="0" kern="1200" noProof="0" dirty="0" smtClean="0">
                <a:solidFill>
                  <a:schemeClr val="bg1"/>
                </a:solidFill>
                <a:latin typeface="+mn-lt"/>
                <a:ea typeface="+mn-ea"/>
                <a:cs typeface="+mn-cs"/>
              </a:defRPr>
            </a:lvl2pPr>
            <a:lvl3pPr>
              <a:defRPr lang="en-US" sz="1108" b="0" kern="1200" noProof="0" dirty="0" smtClean="0">
                <a:solidFill>
                  <a:schemeClr val="bg1"/>
                </a:solidFill>
                <a:latin typeface="+mn-lt"/>
                <a:ea typeface="+mn-ea"/>
                <a:cs typeface="+mn-cs"/>
              </a:defRPr>
            </a:lvl3pPr>
            <a:lvl4pPr>
              <a:defRPr lang="en-US" sz="1108" b="0" kern="1200" noProof="0" dirty="0" smtClean="0">
                <a:solidFill>
                  <a:schemeClr val="bg1"/>
                </a:solidFill>
                <a:latin typeface="+mn-lt"/>
                <a:ea typeface="+mn-ea"/>
                <a:cs typeface="+mn-cs"/>
              </a:defRPr>
            </a:lvl4pPr>
            <a:lvl5pPr>
              <a:defRPr lang="en-US" sz="1108" b="0" kern="1200" noProof="0" dirty="0" smtClean="0">
                <a:solidFill>
                  <a:schemeClr val="bg1"/>
                </a:solidFill>
                <a:latin typeface="+mn-lt"/>
                <a:ea typeface="+mn-ea"/>
                <a:cs typeface="+mn-cs"/>
              </a:defRPr>
            </a:lvl5pPr>
            <a:lvl6pPr>
              <a:defRPr lang="en-US" sz="1108" b="0" kern="1200" noProof="0" dirty="0" smtClean="0">
                <a:solidFill>
                  <a:schemeClr val="bg1"/>
                </a:solidFill>
                <a:latin typeface="+mn-lt"/>
                <a:ea typeface="+mn-ea"/>
                <a:cs typeface="+mn-cs"/>
              </a:defRPr>
            </a:lvl6pPr>
            <a:lvl7pPr>
              <a:defRPr lang="en-US" sz="1108" b="0" kern="1200" noProof="0" dirty="0" smtClean="0">
                <a:solidFill>
                  <a:schemeClr val="bg1"/>
                </a:solidFill>
                <a:latin typeface="+mn-lt"/>
                <a:ea typeface="+mn-ea"/>
                <a:cs typeface="+mn-cs"/>
              </a:defRPr>
            </a:lvl7pPr>
            <a:lvl8pPr>
              <a:defRPr lang="en-US" sz="1108" b="0" kern="1200" noProof="0" dirty="0" smtClean="0">
                <a:solidFill>
                  <a:schemeClr val="bg1"/>
                </a:solidFill>
                <a:latin typeface="+mn-lt"/>
                <a:ea typeface="+mn-ea"/>
                <a:cs typeface="+mn-cs"/>
              </a:defRPr>
            </a:lvl8pPr>
            <a:lvl9pPr>
              <a:defRPr lang="en-US" sz="1108" b="0" kern="1200" noProof="0" dirty="0" smtClean="0">
                <a:solidFill>
                  <a:schemeClr val="bg1"/>
                </a:solidFill>
                <a:latin typeface="+mn-lt"/>
                <a:ea typeface="+mn-ea"/>
                <a:cs typeface="+mn-cs"/>
              </a:defRPr>
            </a:lvl9pPr>
          </a:lstStyle>
          <a:p>
            <a:pPr lvl="0"/>
            <a:r>
              <a:rPr lang="en-US" dirty="0"/>
              <a:t>Click to edit Master text styles</a:t>
            </a:r>
          </a:p>
        </p:txBody>
      </p:sp>
      <p:grpSp>
        <p:nvGrpSpPr>
          <p:cNvPr id="2" name="Group 7"/>
          <p:cNvGrpSpPr>
            <a:grpSpLocks noChangeAspect="1"/>
          </p:cNvGrpSpPr>
          <p:nvPr userDrawn="1"/>
        </p:nvGrpSpPr>
        <p:grpSpPr>
          <a:xfrm>
            <a:off x="955739" y="548680"/>
            <a:ext cx="2251695"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3366398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3670" y="-1"/>
            <a:ext cx="12205676" cy="6858001"/>
            <a:chOff x="-10601325" y="-457200"/>
            <a:chExt cx="9917112" cy="6858001"/>
          </a:xfrm>
        </p:grpSpPr>
        <p:sp>
          <p:nvSpPr>
            <p:cNvPr id="14" name="Freeform 12"/>
            <p:cNvSpPr>
              <a:spLocks/>
            </p:cNvSpPr>
            <p:nvPr userDrawn="1"/>
          </p:nvSpPr>
          <p:spPr bwMode="gray">
            <a:xfrm>
              <a:off x="-10601325" y="-457200"/>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5" name="Freeform 10"/>
            <p:cNvSpPr>
              <a:spLocks/>
            </p:cNvSpPr>
            <p:nvPr userDrawn="1"/>
          </p:nvSpPr>
          <p:spPr bwMode="gray">
            <a:xfrm>
              <a:off x="-8240713" y="1362075"/>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sp>
          <p:nvSpPr>
            <p:cNvPr id="16" name="Freeform 14"/>
            <p:cNvSpPr>
              <a:spLocks/>
            </p:cNvSpPr>
            <p:nvPr userDrawn="1"/>
          </p:nvSpPr>
          <p:spPr bwMode="gray">
            <a:xfrm>
              <a:off x="-7169150" y="1362075"/>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fontAlgn="auto">
                <a:spcBef>
                  <a:spcPct val="50000"/>
                </a:spcBef>
                <a:spcAft>
                  <a:spcPts val="0"/>
                </a:spcAft>
                <a:defRPr/>
              </a:pPr>
              <a:endParaRPr lang="en-GB" sz="1662" b="0" dirty="0">
                <a:solidFill>
                  <a:srgbClr val="000000"/>
                </a:solidFill>
                <a:latin typeface="Arial"/>
              </a:endParaRPr>
            </a:p>
          </p:txBody>
        </p:sp>
      </p:grpSp>
      <p:sp>
        <p:nvSpPr>
          <p:cNvPr id="10" name="Title 9"/>
          <p:cNvSpPr>
            <a:spLocks noGrp="1"/>
          </p:cNvSpPr>
          <p:nvPr userDrawn="1">
            <p:ph type="title"/>
          </p:nvPr>
        </p:nvSpPr>
        <p:spPr bwMode="gray">
          <a:xfrm>
            <a:off x="6184627" y="2492896"/>
            <a:ext cx="5583389"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2769" b="1" dirty="0" smtClean="0">
                <a:solidFill>
                  <a:schemeClr val="bg1"/>
                </a:solidFill>
                <a:latin typeface="+mj-lt"/>
                <a:ea typeface="+mj-ea"/>
                <a:cs typeface="+mj-cs"/>
              </a:defRPr>
            </a:lvl1pPr>
          </a:lstStyle>
          <a:p>
            <a:r>
              <a:rPr lang="en-US" dirty="0"/>
              <a:t>Click to edit Master title style</a:t>
            </a:r>
            <a:endParaRPr lang="en-GB" dirty="0"/>
          </a:p>
        </p:txBody>
      </p:sp>
      <p:sp>
        <p:nvSpPr>
          <p:cNvPr id="17" name="Text Placeholder 16"/>
          <p:cNvSpPr>
            <a:spLocks noGrp="1"/>
          </p:cNvSpPr>
          <p:nvPr userDrawn="1">
            <p:ph type="body" sz="quarter" idx="10"/>
          </p:nvPr>
        </p:nvSpPr>
        <p:spPr bwMode="gray">
          <a:xfrm>
            <a:off x="6184627" y="5013176"/>
            <a:ext cx="5583389"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554"/>
              </a:spcBef>
              <a:spcAft>
                <a:spcPct val="0"/>
              </a:spcAft>
              <a:defRPr lang="en-US" sz="1108" b="0" dirty="0" smtClean="0">
                <a:solidFill>
                  <a:schemeClr val="bg1"/>
                </a:solidFill>
                <a:latin typeface="+mn-lt"/>
                <a:ea typeface="+mn-ea"/>
                <a:cs typeface="+mn-cs"/>
              </a:defRPr>
            </a:lvl1pPr>
          </a:lstStyle>
          <a:p>
            <a:pPr lvl="0"/>
            <a:r>
              <a:rPr lang="en-US" dirty="0"/>
              <a:t>Click to edit Master text styles</a:t>
            </a:r>
          </a:p>
        </p:txBody>
      </p:sp>
      <p:grpSp>
        <p:nvGrpSpPr>
          <p:cNvPr id="3" name="Group 10"/>
          <p:cNvGrpSpPr>
            <a:grpSpLocks noChangeAspect="1"/>
          </p:cNvGrpSpPr>
          <p:nvPr userDrawn="1"/>
        </p:nvGrpSpPr>
        <p:grpSpPr>
          <a:xfrm>
            <a:off x="158116" y="0"/>
            <a:ext cx="3190632"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spTree>
    <p:extLst>
      <p:ext uri="{BB962C8B-B14F-4D97-AF65-F5344CB8AC3E}">
        <p14:creationId xmlns:p14="http://schemas.microsoft.com/office/powerpoint/2010/main" val="310119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3" y="404664"/>
            <a:ext cx="3922621" cy="1162051"/>
          </a:xfrm>
        </p:spPr>
        <p:txBody>
          <a:bodyPr anchor="b"/>
          <a:lstStyle>
            <a:lvl1pPr algn="l">
              <a:defRPr sz="1846" b="1"/>
            </a:lvl1pPr>
          </a:lstStyle>
          <a:p>
            <a:r>
              <a:rPr lang="en-US"/>
              <a:t>Click to edit Master title style</a:t>
            </a:r>
            <a:endParaRPr lang="en-US" dirty="0"/>
          </a:p>
        </p:txBody>
      </p:sp>
      <p:sp>
        <p:nvSpPr>
          <p:cNvPr id="3" name="Content Placeholder 2"/>
          <p:cNvSpPr>
            <a:spLocks noGrp="1"/>
          </p:cNvSpPr>
          <p:nvPr>
            <p:ph idx="1"/>
          </p:nvPr>
        </p:nvSpPr>
        <p:spPr>
          <a:xfrm>
            <a:off x="4767384" y="404671"/>
            <a:ext cx="6815016" cy="5721499"/>
          </a:xfrm>
        </p:spPr>
        <p:txBody>
          <a:bodyPr/>
          <a:lstStyle>
            <a:lvl1pPr>
              <a:defRPr sz="2954"/>
            </a:lvl1pPr>
            <a:lvl2pPr>
              <a:defRPr sz="2585"/>
            </a:lvl2pPr>
            <a:lvl3pPr>
              <a:defRPr sz="2123"/>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868" y="1700809"/>
            <a:ext cx="3930985" cy="4425355"/>
          </a:xfrm>
        </p:spPr>
        <p:txBody>
          <a:bodyPr/>
          <a:lstStyle>
            <a:lvl1pPr marL="0" indent="0">
              <a:buNone/>
              <a:defRPr sz="1292"/>
            </a:lvl1pPr>
            <a:lvl2pPr marL="421993" indent="0">
              <a:buNone/>
              <a:defRPr sz="1108"/>
            </a:lvl2pPr>
            <a:lvl3pPr marL="843987" indent="0">
              <a:buNone/>
              <a:defRPr sz="1015"/>
            </a:lvl3pPr>
            <a:lvl4pPr marL="1265981" indent="0">
              <a:buNone/>
              <a:defRPr sz="831"/>
            </a:lvl4pPr>
            <a:lvl5pPr marL="1687973" indent="0">
              <a:buNone/>
              <a:defRPr sz="831"/>
            </a:lvl5pPr>
            <a:lvl6pPr marL="2109967" indent="0">
              <a:buNone/>
              <a:defRPr sz="831"/>
            </a:lvl6pPr>
            <a:lvl7pPr marL="2531960" indent="0">
              <a:buNone/>
              <a:defRPr sz="831"/>
            </a:lvl7pPr>
            <a:lvl8pPr marL="2953953" indent="0">
              <a:buNone/>
              <a:defRPr sz="831"/>
            </a:lvl8pPr>
            <a:lvl9pPr marL="3375947" indent="0">
              <a:buNone/>
              <a:defRPr sz="831"/>
            </a:lvl9pPr>
          </a:lstStyle>
          <a:p>
            <a:pPr lvl="0"/>
            <a:r>
              <a:rPr lang="en-US"/>
              <a:t>Click to edit Master text styles</a:t>
            </a:r>
          </a:p>
        </p:txBody>
      </p:sp>
    </p:spTree>
    <p:extLst>
      <p:ext uri="{BB962C8B-B14F-4D97-AF65-F5344CB8AC3E}">
        <p14:creationId xmlns:p14="http://schemas.microsoft.com/office/powerpoint/2010/main" val="3451181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18" name="Text Placeholder 4"/>
          <p:cNvSpPr>
            <a:spLocks noGrp="1"/>
          </p:cNvSpPr>
          <p:nvPr>
            <p:ph type="body" sz="quarter" idx="10"/>
          </p:nvPr>
        </p:nvSpPr>
        <p:spPr bwMode="gray">
          <a:xfrm>
            <a:off x="336064" y="2694576"/>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
          <p:cNvSpPr>
            <a:spLocks noGrp="1"/>
          </p:cNvSpPr>
          <p:nvPr>
            <p:ph type="body" sz="quarter" idx="19"/>
          </p:nvPr>
        </p:nvSpPr>
        <p:spPr bwMode="gray">
          <a:xfrm>
            <a:off x="6184627" y="3141663"/>
            <a:ext cx="5671312" cy="2951162"/>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6"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8"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1555009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bwMode="gray">
          <a:xfrm>
            <a:off x="336064"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
          <p:cNvSpPr>
            <a:spLocks noGrp="1"/>
          </p:cNvSpPr>
          <p:nvPr>
            <p:ph type="body" sz="quarter" idx="12"/>
          </p:nvPr>
        </p:nvSpPr>
        <p:spPr bwMode="gray">
          <a:xfrm>
            <a:off x="6716382" y="548680"/>
            <a:ext cx="5139561" cy="503584"/>
          </a:xfrm>
        </p:spPr>
        <p:txBody>
          <a:bodyPr>
            <a:noAutofit/>
          </a:bodyPr>
          <a:lstStyle>
            <a:lvl1pPr algn="r">
              <a:defRPr b="0" i="0">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a:t>Click to edit Master text styles</a:t>
            </a:r>
          </a:p>
        </p:txBody>
      </p:sp>
      <p:grpSp>
        <p:nvGrpSpPr>
          <p:cNvPr id="2" name="Group 8"/>
          <p:cNvGrpSpPr/>
          <p:nvPr userDrawn="1"/>
        </p:nvGrpSpPr>
        <p:grpSpPr>
          <a:xfrm>
            <a:off x="216877" y="0"/>
            <a:ext cx="1185984" cy="700088"/>
            <a:chOff x="176213" y="0"/>
            <a:chExt cx="963612" cy="700088"/>
          </a:xfrm>
        </p:grpSpPr>
        <p:sp>
          <p:nvSpPr>
            <p:cNvPr id="10"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2"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16" name="Text Placeholder 4"/>
          <p:cNvSpPr>
            <a:spLocks noGrp="1"/>
          </p:cNvSpPr>
          <p:nvPr>
            <p:ph type="body" sz="quarter" idx="14"/>
          </p:nvPr>
        </p:nvSpPr>
        <p:spPr bwMode="gray">
          <a:xfrm>
            <a:off x="6184627" y="1556797"/>
            <a:ext cx="5671312" cy="453603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3494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20" name="Text Placeholder 4"/>
          <p:cNvSpPr>
            <a:spLocks noGrp="1"/>
          </p:cNvSpPr>
          <p:nvPr>
            <p:ph type="body" sz="quarter" idx="11"/>
          </p:nvPr>
        </p:nvSpPr>
        <p:spPr bwMode="gray">
          <a:xfrm>
            <a:off x="6184628" y="1412784"/>
            <a:ext cx="5661544" cy="4680049"/>
          </a:xfrm>
          <a:ln w="6350">
            <a:solidFill>
              <a:srgbClr val="747678"/>
            </a:solidFill>
          </a:ln>
        </p:spPr>
        <p:txBody>
          <a:bodyPr lIns="72000" tIns="72000" rIns="72000" bIns="72000">
            <a:normAutofit/>
          </a:bodyPr>
          <a:lstStyle>
            <a:lvl1pPr>
              <a:lnSpc>
                <a:spcPct val="100000"/>
              </a:lnSpc>
              <a:spcBef>
                <a:spcPts val="369"/>
              </a:spcBef>
              <a:defRPr sz="646">
                <a:solidFill>
                  <a:srgbClr val="00338D"/>
                </a:solidFill>
                <a:latin typeface="+mn-lt"/>
                <a:cs typeface="Times New Roman" pitchFamily="18" charset="0"/>
              </a:defRPr>
            </a:lvl1pPr>
            <a:lvl2pPr>
              <a:lnSpc>
                <a:spcPct val="100000"/>
              </a:lnSpc>
              <a:spcBef>
                <a:spcPts val="369"/>
              </a:spcBef>
              <a:defRPr sz="646">
                <a:solidFill>
                  <a:srgbClr val="00338D"/>
                </a:solidFill>
                <a:latin typeface="+mn-lt"/>
                <a:cs typeface="Times New Roman" pitchFamily="18" charset="0"/>
              </a:defRPr>
            </a:lvl2pPr>
            <a:lvl3pPr>
              <a:lnSpc>
                <a:spcPct val="100000"/>
              </a:lnSpc>
              <a:spcBef>
                <a:spcPts val="369"/>
              </a:spcBef>
              <a:buClrTx/>
              <a:defRPr sz="646">
                <a:solidFill>
                  <a:srgbClr val="00338D"/>
                </a:solidFill>
                <a:latin typeface="+mn-lt"/>
                <a:cs typeface="Times New Roman" pitchFamily="18" charset="0"/>
              </a:defRPr>
            </a:lvl3pPr>
            <a:lvl4pPr>
              <a:lnSpc>
                <a:spcPct val="100000"/>
              </a:lnSpc>
              <a:spcBef>
                <a:spcPts val="369"/>
              </a:spcBef>
              <a:buClrTx/>
              <a:defRPr sz="646">
                <a:solidFill>
                  <a:srgbClr val="00338D"/>
                </a:solidFill>
                <a:latin typeface="+mn-lt"/>
                <a:cs typeface="Times New Roman" pitchFamily="18" charset="0"/>
              </a:defRPr>
            </a:lvl4pPr>
            <a:lvl5pPr>
              <a:lnSpc>
                <a:spcPct val="100000"/>
              </a:lnSpc>
              <a:spcBef>
                <a:spcPts val="369"/>
              </a:spcBef>
              <a:buClrTx/>
              <a:defRPr sz="646">
                <a:solidFill>
                  <a:srgbClr val="00338D"/>
                </a:solidFill>
                <a:latin typeface="+mn-lt"/>
                <a:cs typeface="Times New Roman" pitchFamily="18" charset="0"/>
              </a:defRPr>
            </a:lvl5pPr>
            <a:lvl6pPr>
              <a:lnSpc>
                <a:spcPct val="100000"/>
              </a:lnSpc>
              <a:spcBef>
                <a:spcPts val="310"/>
              </a:spcBef>
              <a:buClrTx/>
              <a:defRPr sz="646" baseline="0">
                <a:solidFill>
                  <a:srgbClr val="00338D"/>
                </a:solidFill>
                <a:latin typeface="+mn-lt"/>
                <a:cs typeface="Times New Roman" pitchFamily="18" charset="0"/>
              </a:defRPr>
            </a:lvl6pPr>
            <a:lvl7pPr>
              <a:lnSpc>
                <a:spcPct val="100000"/>
              </a:lnSpc>
              <a:spcBef>
                <a:spcPts val="310"/>
              </a:spcBef>
              <a:buClrTx/>
              <a:defRPr sz="646" baseline="0">
                <a:solidFill>
                  <a:srgbClr val="00338D"/>
                </a:solidFill>
                <a:latin typeface="+mn-lt"/>
                <a:cs typeface="Times New Roman" pitchFamily="18" charset="0"/>
              </a:defRPr>
            </a:lvl7pPr>
            <a:lvl8pPr>
              <a:lnSpc>
                <a:spcPct val="100000"/>
              </a:lnSpc>
              <a:spcBef>
                <a:spcPts val="310"/>
              </a:spcBef>
              <a:buClrTx/>
              <a:defRPr sz="646" baseline="0">
                <a:solidFill>
                  <a:srgbClr val="00338D"/>
                </a:solidFill>
                <a:latin typeface="+mn-lt"/>
                <a:cs typeface="Times New Roman" pitchFamily="18" charset="0"/>
              </a:defRPr>
            </a:lvl8pPr>
            <a:lvl9pPr>
              <a:lnSpc>
                <a:spcPct val="100000"/>
              </a:lnSpc>
              <a:spcBef>
                <a:spcPts val="310"/>
              </a:spcBef>
              <a:buClrTx/>
              <a:defRPr sz="646" baseline="0">
                <a:solidFill>
                  <a:srgbClr val="00338D"/>
                </a:solidFill>
                <a:latin typeface="+mn-lt"/>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p:cNvSpPr>
            <a:spLocks noGrp="1"/>
          </p:cNvSpPr>
          <p:nvPr>
            <p:ph type="body" sz="quarter" idx="10"/>
          </p:nvPr>
        </p:nvSpPr>
        <p:spPr bwMode="gray">
          <a:xfrm>
            <a:off x="336064" y="2694576"/>
            <a:ext cx="5671312" cy="3398263"/>
          </a:xfrm>
        </p:spPr>
        <p:txBody>
          <a:bodyPr/>
          <a:lstStyle>
            <a:lvl1pPr>
              <a:tabLst>
                <a:tab pos="4220413" algn="r"/>
              </a:tabLst>
              <a:defRPr sz="831" b="0">
                <a:solidFill>
                  <a:schemeClr val="tx1"/>
                </a:solidFill>
                <a:latin typeface="Times New Roman" pitchFamily="18" charset="0"/>
                <a:cs typeface="Times New Roman" pitchFamily="18" charset="0"/>
              </a:defRPr>
            </a:lvl1pPr>
            <a:lvl2pPr>
              <a:tabLst>
                <a:tab pos="4220413" algn="r"/>
              </a:tabLst>
              <a:defRPr sz="831">
                <a:solidFill>
                  <a:schemeClr val="tx1"/>
                </a:solidFill>
                <a:latin typeface="Times New Roman" pitchFamily="18" charset="0"/>
                <a:cs typeface="Times New Roman" pitchFamily="18" charset="0"/>
              </a:defRPr>
            </a:lvl2pPr>
            <a:lvl3pPr>
              <a:buClrTx/>
              <a:tabLst>
                <a:tab pos="4220413" algn="r"/>
              </a:tabLst>
              <a:defRPr sz="831">
                <a:solidFill>
                  <a:schemeClr val="tx1"/>
                </a:solidFill>
                <a:latin typeface="Times New Roman" pitchFamily="18" charset="0"/>
                <a:cs typeface="Times New Roman" pitchFamily="18" charset="0"/>
              </a:defRPr>
            </a:lvl3pPr>
            <a:lvl4pPr>
              <a:buClrTx/>
              <a:tabLst>
                <a:tab pos="4220413" algn="r"/>
              </a:tabLst>
              <a:defRPr sz="831">
                <a:solidFill>
                  <a:schemeClr val="tx1"/>
                </a:solidFill>
                <a:latin typeface="Times New Roman" pitchFamily="18" charset="0"/>
                <a:cs typeface="Times New Roman" pitchFamily="18" charset="0"/>
              </a:defRPr>
            </a:lvl4pPr>
            <a:lvl5pPr>
              <a:buClrTx/>
              <a:tabLst>
                <a:tab pos="4220413" algn="r"/>
              </a:tabLst>
              <a:defRPr sz="831">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42"/>
          <p:cNvSpPr>
            <a:spLocks noGrp="1"/>
          </p:cNvSpPr>
          <p:nvPr>
            <p:ph type="body" sz="quarter" idx="16"/>
          </p:nvPr>
        </p:nvSpPr>
        <p:spPr>
          <a:xfrm>
            <a:off x="6183927" y="6308725"/>
            <a:ext cx="2659063" cy="433388"/>
          </a:xfrm>
        </p:spPr>
        <p:txBody>
          <a:bodyPr anchor="b"/>
          <a:lstStyle>
            <a:lvl1pPr>
              <a:defRPr sz="462" b="0">
                <a:solidFill>
                  <a:schemeClr val="tx1"/>
                </a:solidFill>
                <a:latin typeface="Univers 45 Light" pitchFamily="2" charset="0"/>
              </a:defRPr>
            </a:lvl1pPr>
          </a:lstStyle>
          <a:p>
            <a:pPr lvl="0"/>
            <a:endParaRPr lang="en-US" dirty="0"/>
          </a:p>
        </p:txBody>
      </p:sp>
      <p:grpSp>
        <p:nvGrpSpPr>
          <p:cNvPr id="2" name="Group 25"/>
          <p:cNvGrpSpPr>
            <a:grpSpLocks noChangeAspect="1"/>
          </p:cNvGrpSpPr>
          <p:nvPr userDrawn="1"/>
        </p:nvGrpSpPr>
        <p:grpSpPr>
          <a:xfrm>
            <a:off x="216877" y="0"/>
            <a:ext cx="1185984" cy="700088"/>
            <a:chOff x="176213" y="0"/>
            <a:chExt cx="963612" cy="700088"/>
          </a:xfrm>
        </p:grpSpPr>
        <p:sp>
          <p:nvSpPr>
            <p:cNvPr id="1037"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nvGrpSpPr>
            <p:cNvPr id="3" name="Group 24"/>
            <p:cNvGrpSpPr/>
            <p:nvPr userDrawn="1"/>
          </p:nvGrpSpPr>
          <p:grpSpPr>
            <a:xfrm>
              <a:off x="287338" y="215900"/>
              <a:ext cx="700087" cy="273050"/>
              <a:chOff x="287338" y="215900"/>
              <a:chExt cx="700087" cy="273050"/>
            </a:xfrm>
          </p:grpSpPr>
          <p:sp>
            <p:nvSpPr>
              <p:cNvPr id="103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sp>
            <p:nvSpPr>
              <p:cNvPr id="1038"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en-GB" sz="1662" b="0">
                  <a:solidFill>
                    <a:srgbClr val="000000"/>
                  </a:solidFill>
                  <a:latin typeface="Arial"/>
                </a:endParaRPr>
              </a:p>
            </p:txBody>
          </p:sp>
        </p:grpSp>
      </p:grpSp>
      <p:sp>
        <p:nvSpPr>
          <p:cNvPr id="35" name="Text Placeholder 34"/>
          <p:cNvSpPr>
            <a:spLocks noGrp="1"/>
          </p:cNvSpPr>
          <p:nvPr>
            <p:ph type="body" sz="quarter" idx="12"/>
          </p:nvPr>
        </p:nvSpPr>
        <p:spPr>
          <a:xfrm>
            <a:off x="2221986"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37" name="Text Placeholder 36"/>
          <p:cNvSpPr>
            <a:spLocks noGrp="1"/>
          </p:cNvSpPr>
          <p:nvPr>
            <p:ph type="body" sz="quarter" idx="13"/>
          </p:nvPr>
        </p:nvSpPr>
        <p:spPr>
          <a:xfrm>
            <a:off x="336061" y="1412779"/>
            <a:ext cx="5316416" cy="1152525"/>
          </a:xfrm>
        </p:spPr>
        <p:txBody>
          <a:bodyPr/>
          <a:lstStyle>
            <a:lvl1pPr>
              <a:defRPr sz="831" b="0" i="0" baseline="0">
                <a:solidFill>
                  <a:schemeClr val="tx1"/>
                </a:solidFill>
                <a:latin typeface="Times New Roman" pitchFamily="18" charset="0"/>
                <a:cs typeface="Times New Roman" pitchFamily="18" charset="0"/>
              </a:defRPr>
            </a:lvl1pPr>
          </a:lstStyle>
          <a:p>
            <a:pPr lvl="0"/>
            <a:endParaRPr lang="en-GB" dirty="0"/>
          </a:p>
        </p:txBody>
      </p:sp>
      <p:sp>
        <p:nvSpPr>
          <p:cNvPr id="16" name="Text Placeholder 34"/>
          <p:cNvSpPr>
            <a:spLocks noGrp="1"/>
          </p:cNvSpPr>
          <p:nvPr>
            <p:ph type="body" sz="quarter" idx="17"/>
          </p:nvPr>
        </p:nvSpPr>
        <p:spPr>
          <a:xfrm>
            <a:off x="4190458" y="468923"/>
            <a:ext cx="1882905" cy="808892"/>
          </a:xfrm>
        </p:spPr>
        <p:txBody>
          <a:bodyPr/>
          <a:lstStyle>
            <a:lvl1pPr>
              <a:defRPr sz="692" b="0" i="0" baseline="0">
                <a:solidFill>
                  <a:schemeClr val="tx1"/>
                </a:solidFill>
                <a:latin typeface="Univers 45 Light" pitchFamily="2" charset="0"/>
              </a:defRPr>
            </a:lvl1pPr>
            <a:lvl2pPr>
              <a:defRPr>
                <a:latin typeface="Univers 45 Light" pitchFamily="2" charset="0"/>
              </a:defRPr>
            </a:lvl2pPr>
            <a:lvl3pPr>
              <a:defRPr>
                <a:latin typeface="Univers 45 Light" pitchFamily="2" charset="0"/>
              </a:defRPr>
            </a:lvl3pPr>
            <a:lvl4pPr>
              <a:defRPr>
                <a:latin typeface="Univers 45 Light" pitchFamily="2" charset="0"/>
              </a:defRPr>
            </a:lvl4pPr>
            <a:lvl5pPr>
              <a:defRPr>
                <a:latin typeface="Univers 45 Light" pitchFamily="2" charset="0"/>
              </a:defRPr>
            </a:lvl5pPr>
          </a:lstStyle>
          <a:p>
            <a:pPr lvl="0"/>
            <a:endParaRPr lang="en-GB" dirty="0"/>
          </a:p>
        </p:txBody>
      </p:sp>
      <p:sp>
        <p:nvSpPr>
          <p:cNvPr id="17" name="Text Placeholder 42"/>
          <p:cNvSpPr>
            <a:spLocks noGrp="1"/>
          </p:cNvSpPr>
          <p:nvPr>
            <p:ph type="body" sz="quarter" idx="18"/>
          </p:nvPr>
        </p:nvSpPr>
        <p:spPr>
          <a:xfrm>
            <a:off x="9197885" y="6308725"/>
            <a:ext cx="2659063" cy="433388"/>
          </a:xfrm>
          <a:ln>
            <a:noFill/>
          </a:ln>
        </p:spPr>
        <p:txBody>
          <a:bodyPr anchor="b"/>
          <a:lstStyle>
            <a:lvl1pPr>
              <a:defRPr sz="462" b="0">
                <a:solidFill>
                  <a:schemeClr val="tx1"/>
                </a:solidFill>
                <a:latin typeface="Univers 45 Light" pitchFamily="2" charset="0"/>
              </a:defRPr>
            </a:lvl1pPr>
          </a:lstStyle>
          <a:p>
            <a:pPr lvl="0"/>
            <a:endParaRPr lang="en-US" dirty="0"/>
          </a:p>
        </p:txBody>
      </p:sp>
    </p:spTree>
    <p:extLst>
      <p:ext uri="{BB962C8B-B14F-4D97-AF65-F5344CB8AC3E}">
        <p14:creationId xmlns:p14="http://schemas.microsoft.com/office/powerpoint/2010/main" val="4008733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8"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5034576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a:xfrm>
            <a:off x="2816867" y="116632"/>
            <a:ext cx="9039072" cy="576064"/>
          </a:xfrm>
        </p:spPr>
        <p:txBody>
          <a:bodyPr>
            <a:noAutofit/>
          </a:bodyPr>
          <a:lstStyle/>
          <a:p>
            <a:r>
              <a:rPr lang="en-US" dirty="0"/>
              <a:t>Click to edit Master title style</a:t>
            </a:r>
            <a:endParaRPr lang="en-GB" dirty="0"/>
          </a:p>
        </p:txBody>
      </p:sp>
      <p:sp>
        <p:nvSpPr>
          <p:cNvPr id="23"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2"/>
          </p:nvPr>
        </p:nvSpPr>
        <p:spPr bwMode="gray">
          <a:xfrm>
            <a:off x="2817458" y="1196975"/>
            <a:ext cx="9038492" cy="4895850"/>
          </a:xfrm>
        </p:spPr>
        <p:txBody>
          <a:bodyPr>
            <a:noAutofit/>
          </a:bodyPr>
          <a:lstStyle>
            <a:lvl5pPr>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336061" y="1195200"/>
            <a:ext cx="2125784" cy="4895850"/>
          </a:xfrm>
        </p:spPr>
        <p:txBody>
          <a:bodyPr rIns="144000">
            <a:noAutofit/>
          </a:bodyPr>
          <a:lstStyle>
            <a:lvl1pPr>
              <a:lnSpc>
                <a:spcPct val="135000"/>
              </a:lnSpc>
              <a:defRPr sz="831">
                <a:solidFill>
                  <a:srgbClr val="00338D"/>
                </a:solidFill>
              </a:defRPr>
            </a:lvl1pPr>
            <a:lvl2pPr marL="167058" indent="-167058">
              <a:lnSpc>
                <a:spcPct val="135000"/>
              </a:lnSpc>
              <a:buClr>
                <a:srgbClr val="00338D"/>
              </a:buClr>
              <a:buFont typeface="Arial" pitchFamily="34" charset="0"/>
              <a:buChar char="■"/>
              <a:defRPr b="1">
                <a:solidFill>
                  <a:srgbClr val="00338D"/>
                </a:solidFill>
              </a:defRPr>
            </a:lvl2pPr>
            <a:lvl3pPr marL="334116"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nSpc>
                <a:spcPct val="135000"/>
              </a:lnSpc>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nSpc>
                <a:spcPct val="135000"/>
              </a:lnSpc>
              <a:buClr>
                <a:srgbClr val="00338D"/>
              </a:buClr>
              <a:buFont typeface="Arial" pitchFamily="34" charset="0"/>
              <a:buChar char="–"/>
              <a:defRPr lang="en-US" sz="831" b="1" kern="1200" baseline="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9"/>
          <p:cNvGrpSpPr/>
          <p:nvPr userDrawn="1"/>
        </p:nvGrpSpPr>
        <p:grpSpPr bwMode="gray">
          <a:xfrm>
            <a:off x="0" y="904882"/>
            <a:ext cx="12180277" cy="5476453"/>
            <a:chOff x="0" y="904875"/>
            <a:chExt cx="9896475" cy="5476453"/>
          </a:xfrm>
          <a:noFill/>
        </p:grpSpPr>
        <p:grpSp>
          <p:nvGrpSpPr>
            <p:cNvPr id="3" name="Group 53"/>
            <p:cNvGrpSpPr/>
            <p:nvPr userDrawn="1"/>
          </p:nvGrpSpPr>
          <p:grpSpPr bwMode="gray">
            <a:xfrm>
              <a:off x="269875" y="1193800"/>
              <a:ext cx="9356725" cy="4896000"/>
              <a:chOff x="269875" y="1193800"/>
              <a:chExt cx="9356725" cy="4896000"/>
            </a:xfrm>
            <a:grpFill/>
          </p:grpSpPr>
          <p:sp>
            <p:nvSpPr>
              <p:cNvPr id="17" name="Rectangle 18"/>
              <p:cNvSpPr>
                <a:spLocks noChangeArrowheads="1"/>
              </p:cNvSpPr>
              <p:nvPr userDrawn="1"/>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1"/>
              <p:cNvSpPr>
                <a:spLocks noChangeArrowheads="1"/>
              </p:cNvSpPr>
              <p:nvPr userDrawn="1"/>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2"/>
              <p:cNvSpPr>
                <a:spLocks noChangeArrowheads="1"/>
              </p:cNvSpPr>
              <p:nvPr userDrawn="1"/>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2" name="Rectangle 23"/>
              <p:cNvSpPr>
                <a:spLocks noChangeArrowheads="1"/>
              </p:cNvSpPr>
              <p:nvPr userDrawn="1"/>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nvGrpSpPr>
            <p:cNvPr id="4" name="Group 42"/>
            <p:cNvGrpSpPr/>
            <p:nvPr userDrawn="1"/>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grpSp>
    </p:spTree>
    <p:extLst>
      <p:ext uri="{BB962C8B-B14F-4D97-AF65-F5344CB8AC3E}">
        <p14:creationId xmlns:p14="http://schemas.microsoft.com/office/powerpoint/2010/main" val="2598545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10"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48"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p:cNvSpPr>
            <a:spLocks noGrp="1"/>
          </p:cNvSpPr>
          <p:nvPr>
            <p:ph type="body" sz="quarter" idx="14"/>
          </p:nvPr>
        </p:nvSpPr>
        <p:spPr bwMode="gray">
          <a:xfrm>
            <a:off x="7424616" y="1196975"/>
            <a:ext cx="4431323"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62927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Text Placeholder 13"/>
          <p:cNvSpPr>
            <a:spLocks noGrp="1"/>
          </p:cNvSpPr>
          <p:nvPr>
            <p:ph type="body" sz="quarter" idx="13"/>
          </p:nvPr>
        </p:nvSpPr>
        <p:spPr bwMode="gray">
          <a:xfrm>
            <a:off x="2817448"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4"/>
          </p:nvPr>
        </p:nvSpPr>
        <p:spPr bwMode="gray">
          <a:xfrm>
            <a:off x="7424616" y="1196975"/>
            <a:ext cx="4431323"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p:cNvSpPr>
            <a:spLocks noGrp="1"/>
          </p:cNvSpPr>
          <p:nvPr>
            <p:ph type="body" sz="quarter" idx="15"/>
          </p:nvPr>
        </p:nvSpPr>
        <p:spPr bwMode="gray">
          <a:xfrm>
            <a:off x="2817448" y="3716347"/>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bwMode="gray">
          <a:xfrm>
            <a:off x="7424616" y="3716347"/>
            <a:ext cx="4431323"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995149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Chart Placeholder 13"/>
          <p:cNvSpPr>
            <a:spLocks noGrp="1"/>
          </p:cNvSpPr>
          <p:nvPr>
            <p:ph type="chart" sz="quarter" idx="15"/>
          </p:nvPr>
        </p:nvSpPr>
        <p:spPr bwMode="gray">
          <a:xfrm>
            <a:off x="2817448" y="1196975"/>
            <a:ext cx="4431323" cy="2376488"/>
          </a:xfrm>
        </p:spPr>
        <p:txBody>
          <a:bodyPr anchor="ctr">
            <a:noAutofit/>
          </a:bodyPr>
          <a:lstStyle>
            <a:lvl1pPr algn="ctr">
              <a:defRPr/>
            </a:lvl1pPr>
          </a:lstStyle>
          <a:p>
            <a:r>
              <a:rPr lang="en-US" dirty="0"/>
              <a:t>Click icon to add chart</a:t>
            </a:r>
            <a:endParaRPr lang="en-GB" dirty="0"/>
          </a:p>
        </p:txBody>
      </p:sp>
      <p:sp>
        <p:nvSpPr>
          <p:cNvPr id="16" name="Chart Placeholder 15"/>
          <p:cNvSpPr>
            <a:spLocks noGrp="1"/>
          </p:cNvSpPr>
          <p:nvPr>
            <p:ph type="chart" sz="quarter" idx="16"/>
          </p:nvPr>
        </p:nvSpPr>
        <p:spPr bwMode="gray">
          <a:xfrm>
            <a:off x="2817448" y="3716347"/>
            <a:ext cx="4431323" cy="2376487"/>
          </a:xfrm>
        </p:spPr>
        <p:txBody>
          <a:bodyPr anchor="ctr">
            <a:noAutofit/>
          </a:bodyPr>
          <a:lstStyle>
            <a:lvl1pPr algn="ctr">
              <a:defRPr/>
            </a:lvl1pPr>
          </a:lstStyle>
          <a:p>
            <a:r>
              <a:rPr lang="en-US" dirty="0"/>
              <a:t>Click icon to add chart</a:t>
            </a:r>
            <a:endParaRPr lang="en-GB" dirty="0"/>
          </a:p>
        </p:txBody>
      </p:sp>
      <p:sp>
        <p:nvSpPr>
          <p:cNvPr id="18" name="Text Placeholder 17"/>
          <p:cNvSpPr>
            <a:spLocks noGrp="1"/>
          </p:cNvSpPr>
          <p:nvPr>
            <p:ph type="body" sz="quarter" idx="17"/>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4400055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48" y="1196975"/>
            <a:ext cx="4431323" cy="2376488"/>
          </a:xfrm>
        </p:spPr>
        <p:txBody>
          <a:bodyPr anchor="ctr">
            <a:noAutofit/>
          </a:bodyPr>
          <a:lstStyle>
            <a:lvl1pPr algn="ctr">
              <a:defRPr/>
            </a:lvl1pPr>
          </a:lstStyle>
          <a:p>
            <a:r>
              <a:rPr lang="en-US" dirty="0"/>
              <a:t>Click icon to add table</a:t>
            </a:r>
            <a:endParaRPr lang="en-GB" dirty="0"/>
          </a:p>
        </p:txBody>
      </p:sp>
      <p:sp>
        <p:nvSpPr>
          <p:cNvPr id="15" name="Table Placeholder 12"/>
          <p:cNvSpPr>
            <a:spLocks noGrp="1"/>
          </p:cNvSpPr>
          <p:nvPr>
            <p:ph type="tbl" sz="quarter" idx="15"/>
          </p:nvPr>
        </p:nvSpPr>
        <p:spPr bwMode="gray">
          <a:xfrm>
            <a:off x="2817448" y="3716338"/>
            <a:ext cx="4431323"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7424616" y="1196975"/>
            <a:ext cx="4431323"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4277430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6" name="Text Placeholder 25"/>
          <p:cNvSpPr>
            <a:spLocks noGrp="1"/>
          </p:cNvSpPr>
          <p:nvPr>
            <p:ph type="body" sz="quarter" idx="13"/>
          </p:nvPr>
        </p:nvSpPr>
        <p:spPr bwMode="gray">
          <a:xfrm>
            <a:off x="2817458" y="1196975"/>
            <a:ext cx="9038492" cy="2376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7"/>
          <p:cNvSpPr>
            <a:spLocks noGrp="1"/>
          </p:cNvSpPr>
          <p:nvPr>
            <p:ph type="body" sz="quarter" idx="14"/>
          </p:nvPr>
        </p:nvSpPr>
        <p:spPr bwMode="gray">
          <a:xfrm>
            <a:off x="2817458" y="3716347"/>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16872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4"/>
            <a:ext cx="7315200" cy="566739"/>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2389555" y="612775"/>
            <a:ext cx="7315200" cy="4114800"/>
          </a:xfrm>
        </p:spPr>
        <p:txBody>
          <a:bodyPr/>
          <a:lstStyle>
            <a:lvl1pPr marL="0" indent="0">
              <a:buNone/>
              <a:defRPr sz="2954"/>
            </a:lvl1pPr>
            <a:lvl2pPr marL="421993" indent="0">
              <a:buNone/>
              <a:defRPr sz="2585"/>
            </a:lvl2pPr>
            <a:lvl3pPr marL="843987" indent="0">
              <a:buNone/>
              <a:defRPr sz="2123"/>
            </a:lvl3pPr>
            <a:lvl4pPr marL="1265981" indent="0">
              <a:buNone/>
              <a:defRPr sz="1846"/>
            </a:lvl4pPr>
            <a:lvl5pPr marL="1687973" indent="0">
              <a:buNone/>
              <a:defRPr sz="1846"/>
            </a:lvl5pPr>
            <a:lvl6pPr marL="2109967" indent="0">
              <a:buNone/>
              <a:defRPr sz="1846"/>
            </a:lvl6pPr>
            <a:lvl7pPr marL="2531960" indent="0">
              <a:buNone/>
              <a:defRPr sz="1846"/>
            </a:lvl7pPr>
            <a:lvl8pPr marL="2953953" indent="0">
              <a:buNone/>
              <a:defRPr sz="1846"/>
            </a:lvl8pPr>
            <a:lvl9pPr marL="3375947" indent="0">
              <a:buNone/>
              <a:defRPr sz="1846"/>
            </a:lvl9pPr>
          </a:lstStyle>
          <a:p>
            <a:pPr lvl="0"/>
            <a:r>
              <a:rPr lang="en-US" noProof="0"/>
              <a:t>Click icon to add picture</a:t>
            </a:r>
          </a:p>
        </p:txBody>
      </p:sp>
      <p:sp>
        <p:nvSpPr>
          <p:cNvPr id="4" name="Text Placeholder 3"/>
          <p:cNvSpPr>
            <a:spLocks noGrp="1"/>
          </p:cNvSpPr>
          <p:nvPr>
            <p:ph type="body" sz="half" idx="2"/>
          </p:nvPr>
        </p:nvSpPr>
        <p:spPr>
          <a:xfrm>
            <a:off x="2389555" y="5367342"/>
            <a:ext cx="7315200" cy="804863"/>
          </a:xfrm>
        </p:spPr>
        <p:txBody>
          <a:bodyPr/>
          <a:lstStyle>
            <a:lvl1pPr marL="0" indent="0">
              <a:buNone/>
              <a:defRPr sz="1292"/>
            </a:lvl1pPr>
            <a:lvl2pPr marL="421993" indent="0">
              <a:buNone/>
              <a:defRPr sz="1108"/>
            </a:lvl2pPr>
            <a:lvl3pPr marL="843987" indent="0">
              <a:buNone/>
              <a:defRPr sz="1015"/>
            </a:lvl3pPr>
            <a:lvl4pPr marL="1265981" indent="0">
              <a:buNone/>
              <a:defRPr sz="831"/>
            </a:lvl4pPr>
            <a:lvl5pPr marL="1687973" indent="0">
              <a:buNone/>
              <a:defRPr sz="831"/>
            </a:lvl5pPr>
            <a:lvl6pPr marL="2109967" indent="0">
              <a:buNone/>
              <a:defRPr sz="831"/>
            </a:lvl6pPr>
            <a:lvl7pPr marL="2531960" indent="0">
              <a:buNone/>
              <a:defRPr sz="831"/>
            </a:lvl7pPr>
            <a:lvl8pPr marL="2953953" indent="0">
              <a:buNone/>
              <a:defRPr sz="831"/>
            </a:lvl8pPr>
            <a:lvl9pPr marL="3375947" indent="0">
              <a:buNone/>
              <a:defRPr sz="831"/>
            </a:lvl9pPr>
          </a:lstStyle>
          <a:p>
            <a:pPr lvl="0"/>
            <a:r>
              <a:rPr lang="en-US"/>
              <a:t>Click to edit Master text styles</a:t>
            </a:r>
          </a:p>
        </p:txBody>
      </p:sp>
    </p:spTree>
    <p:extLst>
      <p:ext uri="{BB962C8B-B14F-4D97-AF65-F5344CB8AC3E}">
        <p14:creationId xmlns:p14="http://schemas.microsoft.com/office/powerpoint/2010/main" val="3394295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27"/>
          <p:cNvSpPr>
            <a:spLocks noGrp="1"/>
          </p:cNvSpPr>
          <p:nvPr>
            <p:ph type="body" sz="quarter" idx="14"/>
          </p:nvPr>
        </p:nvSpPr>
        <p:spPr bwMode="gray">
          <a:xfrm>
            <a:off x="2817458" y="3716347"/>
            <a:ext cx="9038492"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5"/>
          </p:nvPr>
        </p:nvSpPr>
        <p:spPr bwMode="gray">
          <a:xfrm>
            <a:off x="2817458" y="1196975"/>
            <a:ext cx="9038492" cy="2376488"/>
          </a:xfrm>
        </p:spPr>
        <p:txBody>
          <a:bodyPr anchor="ctr">
            <a:noAutofit/>
          </a:bodyPr>
          <a:lstStyle>
            <a:lvl1pPr algn="ctr">
              <a:defRPr/>
            </a:lvl1pPr>
          </a:lstStyle>
          <a:p>
            <a:r>
              <a:rPr lang="en-US" dirty="0"/>
              <a:t>Click icon to add chart</a:t>
            </a:r>
            <a:endParaRPr lang="en-GB" dirty="0"/>
          </a:p>
        </p:txBody>
      </p:sp>
      <p:sp>
        <p:nvSpPr>
          <p:cNvPr id="8"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7353289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5"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0052576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0" name="Text Placeholder 29"/>
          <p:cNvSpPr>
            <a:spLocks noGrp="1"/>
          </p:cNvSpPr>
          <p:nvPr>
            <p:ph type="body" sz="quarter" idx="13"/>
          </p:nvPr>
        </p:nvSpPr>
        <p:spPr bwMode="gray">
          <a:xfrm>
            <a:off x="2817447"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9"/>
          <p:cNvSpPr>
            <a:spLocks noGrp="1"/>
          </p:cNvSpPr>
          <p:nvPr>
            <p:ph type="body" sz="quarter" idx="14"/>
          </p:nvPr>
        </p:nvSpPr>
        <p:spPr bwMode="gray">
          <a:xfrm>
            <a:off x="5121032"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9"/>
          <p:cNvSpPr>
            <a:spLocks noGrp="1"/>
          </p:cNvSpPr>
          <p:nvPr>
            <p:ph type="body" sz="quarter" idx="15"/>
          </p:nvPr>
        </p:nvSpPr>
        <p:spPr bwMode="gray">
          <a:xfrm>
            <a:off x="7426571"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9"/>
          <p:cNvSpPr>
            <a:spLocks noGrp="1"/>
          </p:cNvSpPr>
          <p:nvPr>
            <p:ph type="body" sz="quarter" idx="16"/>
          </p:nvPr>
        </p:nvSpPr>
        <p:spPr bwMode="gray">
          <a:xfrm>
            <a:off x="9730155" y="1916113"/>
            <a:ext cx="2125784"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7" name="Text Placeholder 20"/>
          <p:cNvSpPr>
            <a:spLocks noGrp="1"/>
          </p:cNvSpPr>
          <p:nvPr>
            <p:ph type="body" sz="quarter" idx="27"/>
          </p:nvPr>
        </p:nvSpPr>
        <p:spPr bwMode="gray">
          <a:xfrm>
            <a:off x="5121032"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18" name="Text Placeholder 20"/>
          <p:cNvSpPr>
            <a:spLocks noGrp="1"/>
          </p:cNvSpPr>
          <p:nvPr>
            <p:ph type="body" sz="quarter" idx="26"/>
          </p:nvPr>
        </p:nvSpPr>
        <p:spPr bwMode="gray">
          <a:xfrm>
            <a:off x="2817448" y="1196993"/>
            <a:ext cx="212578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0" name="Text Placeholder 20"/>
          <p:cNvSpPr>
            <a:spLocks noGrp="1"/>
          </p:cNvSpPr>
          <p:nvPr>
            <p:ph type="body" sz="quarter" idx="28"/>
          </p:nvPr>
        </p:nvSpPr>
        <p:spPr bwMode="gray">
          <a:xfrm>
            <a:off x="7424616"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9"/>
          </p:nvPr>
        </p:nvSpPr>
        <p:spPr bwMode="gray">
          <a:xfrm>
            <a:off x="9730155" y="1196993"/>
            <a:ext cx="2125784"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385212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7"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31" name="Text Placeholder 30"/>
          <p:cNvSpPr>
            <a:spLocks noGrp="1"/>
          </p:cNvSpPr>
          <p:nvPr>
            <p:ph type="body" sz="quarter" idx="17"/>
          </p:nvPr>
        </p:nvSpPr>
        <p:spPr bwMode="gray">
          <a:xfrm>
            <a:off x="281744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0"/>
          <p:cNvSpPr>
            <a:spLocks noGrp="1"/>
          </p:cNvSpPr>
          <p:nvPr>
            <p:ph type="body" sz="quarter" idx="18"/>
          </p:nvPr>
        </p:nvSpPr>
        <p:spPr bwMode="gray">
          <a:xfrm>
            <a:off x="465601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0"/>
          <p:cNvSpPr>
            <a:spLocks noGrp="1"/>
          </p:cNvSpPr>
          <p:nvPr>
            <p:ph type="body" sz="quarter" idx="19"/>
          </p:nvPr>
        </p:nvSpPr>
        <p:spPr bwMode="gray">
          <a:xfrm>
            <a:off x="6494587"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0"/>
          <p:cNvSpPr>
            <a:spLocks noGrp="1"/>
          </p:cNvSpPr>
          <p:nvPr>
            <p:ph type="body" sz="quarter" idx="20"/>
          </p:nvPr>
        </p:nvSpPr>
        <p:spPr bwMode="gray">
          <a:xfrm>
            <a:off x="8333156"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0"/>
          <p:cNvSpPr>
            <a:spLocks noGrp="1"/>
          </p:cNvSpPr>
          <p:nvPr>
            <p:ph type="body" sz="quarter" idx="21"/>
          </p:nvPr>
        </p:nvSpPr>
        <p:spPr bwMode="gray">
          <a:xfrm>
            <a:off x="10171724" y="1916113"/>
            <a:ext cx="1684216" cy="41767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0" name="Text Placeholder 20"/>
          <p:cNvSpPr>
            <a:spLocks noGrp="1"/>
          </p:cNvSpPr>
          <p:nvPr>
            <p:ph type="body" sz="quarter" idx="27"/>
          </p:nvPr>
        </p:nvSpPr>
        <p:spPr bwMode="gray">
          <a:xfrm>
            <a:off x="4656027"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1" name="Text Placeholder 20"/>
          <p:cNvSpPr>
            <a:spLocks noGrp="1"/>
          </p:cNvSpPr>
          <p:nvPr>
            <p:ph type="body" sz="quarter" idx="26"/>
          </p:nvPr>
        </p:nvSpPr>
        <p:spPr bwMode="gray">
          <a:xfrm>
            <a:off x="2817458" y="1196993"/>
            <a:ext cx="1683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5" name="Text Placeholder 20"/>
          <p:cNvSpPr>
            <a:spLocks noGrp="1"/>
          </p:cNvSpPr>
          <p:nvPr>
            <p:ph type="body" sz="quarter" idx="28"/>
          </p:nvPr>
        </p:nvSpPr>
        <p:spPr bwMode="gray">
          <a:xfrm>
            <a:off x="6494598"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6" name="Text Placeholder 20"/>
          <p:cNvSpPr>
            <a:spLocks noGrp="1"/>
          </p:cNvSpPr>
          <p:nvPr>
            <p:ph type="body" sz="quarter" idx="29"/>
          </p:nvPr>
        </p:nvSpPr>
        <p:spPr bwMode="gray">
          <a:xfrm>
            <a:off x="8333167"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
        <p:nvSpPr>
          <p:cNvPr id="27" name="Text Placeholder 20"/>
          <p:cNvSpPr>
            <a:spLocks noGrp="1"/>
          </p:cNvSpPr>
          <p:nvPr>
            <p:ph type="body" sz="quarter" idx="30"/>
          </p:nvPr>
        </p:nvSpPr>
        <p:spPr bwMode="gray">
          <a:xfrm>
            <a:off x="10171735" y="1196993"/>
            <a:ext cx="1683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844083" rtl="0" eaLnBrk="1" latinLnBrk="0" hangingPunct="1">
              <a:defRPr lang="en-US" sz="831"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dirty="0"/>
              <a:t>Click to edit Master text styles</a:t>
            </a:r>
          </a:p>
        </p:txBody>
      </p:sp>
    </p:spTree>
    <p:extLst>
      <p:ext uri="{BB962C8B-B14F-4D97-AF65-F5344CB8AC3E}">
        <p14:creationId xmlns:p14="http://schemas.microsoft.com/office/powerpoint/2010/main" val="4118912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40" name="AutoShape 20"/>
          <p:cNvSpPr>
            <a:spLocks noChangeArrowheads="1"/>
          </p:cNvSpPr>
          <p:nvPr userDrawn="1"/>
        </p:nvSpPr>
        <p:spPr bwMode="gray">
          <a:xfrm rot="19080000" flipH="1">
            <a:off x="7568258"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41" name="AutoShape 17"/>
          <p:cNvSpPr>
            <a:spLocks noChangeArrowheads="1"/>
          </p:cNvSpPr>
          <p:nvPr userDrawn="1"/>
        </p:nvSpPr>
        <p:spPr bwMode="gray">
          <a:xfrm rot="2520000" flipH="1">
            <a:off x="7568258"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2" name="AutoShape 20"/>
          <p:cNvSpPr>
            <a:spLocks noChangeArrowheads="1"/>
          </p:cNvSpPr>
          <p:nvPr userDrawn="1"/>
        </p:nvSpPr>
        <p:spPr bwMode="gray">
          <a:xfrm rot="2520000">
            <a:off x="5110198" y="2425700"/>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3" name="AutoShape 17"/>
          <p:cNvSpPr>
            <a:spLocks noChangeArrowheads="1"/>
          </p:cNvSpPr>
          <p:nvPr userDrawn="1"/>
        </p:nvSpPr>
        <p:spPr bwMode="gray">
          <a:xfrm rot="19080000">
            <a:off x="5110198" y="4433888"/>
            <a:ext cx="1996831"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fontAlgn="auto">
              <a:spcBef>
                <a:spcPts val="0"/>
              </a:spcBef>
              <a:spcAft>
                <a:spcPts val="0"/>
              </a:spcAft>
            </a:pPr>
            <a:endParaRPr lang="en-CA" sz="1662" b="0" dirty="0">
              <a:solidFill>
                <a:srgbClr val="000000"/>
              </a:solidFill>
              <a:latin typeface="Arial"/>
            </a:endParaRPr>
          </a:p>
        </p:txBody>
      </p:sp>
      <p:sp>
        <p:nvSpPr>
          <p:cNvPr id="25" name="Text Placeholder 10"/>
          <p:cNvSpPr>
            <a:spLocks noGrp="1"/>
          </p:cNvSpPr>
          <p:nvPr userDrawn="1">
            <p:ph type="body" sz="quarter" idx="21"/>
          </p:nvPr>
        </p:nvSpPr>
        <p:spPr bwMode="gray">
          <a:xfrm>
            <a:off x="6600524" y="3324225"/>
            <a:ext cx="1457723"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dirty="0"/>
              <a:t>Click to edit Master text styles</a:t>
            </a:r>
          </a:p>
        </p:txBody>
      </p:sp>
      <p:sp>
        <p:nvSpPr>
          <p:cNvPr id="29" name="Text Placeholder 20"/>
          <p:cNvSpPr>
            <a:spLocks noGrp="1"/>
          </p:cNvSpPr>
          <p:nvPr>
            <p:ph type="body" sz="quarter" idx="22"/>
          </p:nvPr>
        </p:nvSpPr>
        <p:spPr bwMode="gray">
          <a:xfrm>
            <a:off x="2817448"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0"/>
          <p:cNvSpPr>
            <a:spLocks noGrp="1"/>
          </p:cNvSpPr>
          <p:nvPr>
            <p:ph type="body" sz="quarter" idx="23"/>
          </p:nvPr>
        </p:nvSpPr>
        <p:spPr bwMode="gray">
          <a:xfrm>
            <a:off x="2817448"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p:ph type="body" sz="quarter" idx="24"/>
          </p:nvPr>
        </p:nvSpPr>
        <p:spPr bwMode="gray">
          <a:xfrm>
            <a:off x="8488761" y="1628775"/>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p:ph type="body" sz="quarter" idx="25"/>
          </p:nvPr>
        </p:nvSpPr>
        <p:spPr bwMode="gray">
          <a:xfrm>
            <a:off x="8488761" y="4148137"/>
            <a:ext cx="3367179"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0"/>
          <p:cNvSpPr>
            <a:spLocks noGrp="1"/>
          </p:cNvSpPr>
          <p:nvPr>
            <p:ph type="body" sz="quarter" idx="26"/>
          </p:nvPr>
        </p:nvSpPr>
        <p:spPr bwMode="gray">
          <a:xfrm>
            <a:off x="2817448" y="119699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6" name="Text Placeholder 20"/>
          <p:cNvSpPr>
            <a:spLocks noGrp="1"/>
          </p:cNvSpPr>
          <p:nvPr>
            <p:ph type="body" sz="quarter" idx="27"/>
          </p:nvPr>
        </p:nvSpPr>
        <p:spPr bwMode="gray">
          <a:xfrm>
            <a:off x="8488761" y="1196993"/>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7" name="Text Placeholder 20"/>
          <p:cNvSpPr>
            <a:spLocks noGrp="1"/>
          </p:cNvSpPr>
          <p:nvPr>
            <p:ph type="body" sz="quarter" idx="28"/>
          </p:nvPr>
        </p:nvSpPr>
        <p:spPr bwMode="gray">
          <a:xfrm>
            <a:off x="2817448"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8" name="Text Placeholder 20"/>
          <p:cNvSpPr>
            <a:spLocks noGrp="1"/>
          </p:cNvSpPr>
          <p:nvPr>
            <p:ph type="body" sz="quarter" idx="29"/>
          </p:nvPr>
        </p:nvSpPr>
        <p:spPr bwMode="gray">
          <a:xfrm>
            <a:off x="8488761" y="3716339"/>
            <a:ext cx="3367179"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9"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280161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1" name="Text Placeholder 20"/>
          <p:cNvSpPr>
            <a:spLocks noGrp="1"/>
          </p:cNvSpPr>
          <p:nvPr>
            <p:ph type="body" sz="quarter" idx="21"/>
          </p:nvPr>
        </p:nvSpPr>
        <p:spPr bwMode="gray">
          <a:xfrm>
            <a:off x="2817448"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22"/>
          </p:nvPr>
        </p:nvSpPr>
        <p:spPr bwMode="gray">
          <a:xfrm>
            <a:off x="7424616" y="1628775"/>
            <a:ext cx="443132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0"/>
          <p:cNvSpPr>
            <a:spLocks noGrp="1"/>
          </p:cNvSpPr>
          <p:nvPr>
            <p:ph type="body" sz="quarter" idx="23"/>
          </p:nvPr>
        </p:nvSpPr>
        <p:spPr bwMode="gray">
          <a:xfrm>
            <a:off x="2817448"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0"/>
          <p:cNvSpPr>
            <a:spLocks noGrp="1"/>
          </p:cNvSpPr>
          <p:nvPr>
            <p:ph type="body" sz="quarter" idx="24"/>
          </p:nvPr>
        </p:nvSpPr>
        <p:spPr bwMode="gray">
          <a:xfrm>
            <a:off x="7424616" y="4148137"/>
            <a:ext cx="443132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0"/>
          <p:cNvSpPr>
            <a:spLocks noGrp="1"/>
          </p:cNvSpPr>
          <p:nvPr>
            <p:ph type="body" sz="quarter" idx="26"/>
          </p:nvPr>
        </p:nvSpPr>
        <p:spPr bwMode="gray">
          <a:xfrm>
            <a:off x="2817448" y="119699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0" name="Text Placeholder 20"/>
          <p:cNvSpPr>
            <a:spLocks noGrp="1"/>
          </p:cNvSpPr>
          <p:nvPr>
            <p:ph type="body" sz="quarter" idx="27"/>
          </p:nvPr>
        </p:nvSpPr>
        <p:spPr bwMode="gray">
          <a:xfrm>
            <a:off x="7424617" y="1196993"/>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1" name="Text Placeholder 20"/>
          <p:cNvSpPr>
            <a:spLocks noGrp="1"/>
          </p:cNvSpPr>
          <p:nvPr>
            <p:ph type="body" sz="quarter" idx="28"/>
          </p:nvPr>
        </p:nvSpPr>
        <p:spPr bwMode="gray">
          <a:xfrm>
            <a:off x="2817448"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32" name="Text Placeholder 20"/>
          <p:cNvSpPr>
            <a:spLocks noGrp="1"/>
          </p:cNvSpPr>
          <p:nvPr>
            <p:ph type="body" sz="quarter" idx="29"/>
          </p:nvPr>
        </p:nvSpPr>
        <p:spPr bwMode="gray">
          <a:xfrm>
            <a:off x="7424617" y="3716339"/>
            <a:ext cx="4431323" cy="359817"/>
          </a:xfrm>
          <a:solidFill>
            <a:srgbClr val="409DAD"/>
          </a:solidFill>
          <a:ln w="6350">
            <a:solidFill>
              <a:srgbClr val="409DAD"/>
            </a:solidFill>
          </a:ln>
        </p:spPr>
        <p:txBody>
          <a:bodyPr vert="horz" lIns="0" tIns="0" rIns="0" bIns="0" rtlCol="0" anchor="ctr" anchorCtr="1">
            <a:noAutofit/>
          </a:bodyPr>
          <a:lstStyle>
            <a:lvl1pPr>
              <a:defRPr lang="en-US" sz="831"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44083" rtl="0" eaLnBrk="1" latinLnBrk="0" hangingPunct="1">
              <a:lnSpc>
                <a:spcPct val="100000"/>
              </a:lnSpc>
              <a:spcBef>
                <a:spcPts val="554"/>
              </a:spcBef>
              <a:buFont typeface="Arial" pitchFamily="34" charset="0"/>
              <a:buNone/>
            </a:pPr>
            <a:r>
              <a:rPr lang="en-US"/>
              <a:t>Click to edit Master text styles</a:t>
            </a:r>
          </a:p>
        </p:txBody>
      </p:sp>
      <p:sp>
        <p:nvSpPr>
          <p:cNvPr id="14"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3120128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5917772" y="1196975"/>
            <a:ext cx="2836984" cy="2376488"/>
          </a:xfrm>
        </p:spPr>
        <p:txBody>
          <a:bodyPr anchor="ctr">
            <a:noAutofit/>
          </a:bodyPr>
          <a:lstStyle>
            <a:lvl1pPr algn="ctr">
              <a:defRPr/>
            </a:lvl1pPr>
          </a:lstStyle>
          <a:p>
            <a:r>
              <a:rPr lang="en-US" dirty="0"/>
              <a:t>Click icon to add chart</a:t>
            </a:r>
            <a:endParaRPr lang="en-GB" dirty="0"/>
          </a:p>
        </p:txBody>
      </p:sp>
      <p:sp>
        <p:nvSpPr>
          <p:cNvPr id="28" name="Text Placeholder 17"/>
          <p:cNvSpPr>
            <a:spLocks noGrp="1"/>
          </p:cNvSpPr>
          <p:nvPr>
            <p:ph type="body" sz="quarter" idx="20"/>
          </p:nvPr>
        </p:nvSpPr>
        <p:spPr bwMode="gray">
          <a:xfrm>
            <a:off x="9020522"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31"/>
          <p:cNvSpPr>
            <a:spLocks noGrp="1"/>
          </p:cNvSpPr>
          <p:nvPr>
            <p:ph type="chart" sz="quarter" idx="21"/>
          </p:nvPr>
        </p:nvSpPr>
        <p:spPr bwMode="gray">
          <a:xfrm>
            <a:off x="9018955" y="1196975"/>
            <a:ext cx="2836984" cy="2376488"/>
          </a:xfrm>
        </p:spPr>
        <p:txBody>
          <a:bodyPr anchor="ctr">
            <a:noAutofit/>
          </a:bodyPr>
          <a:lstStyle>
            <a:lvl1pPr algn="ctr">
              <a:defRPr/>
            </a:lvl1pPr>
          </a:lstStyle>
          <a:p>
            <a:r>
              <a:rPr lang="en-US" dirty="0"/>
              <a:t>Click icon to add chart</a:t>
            </a:r>
            <a:endParaRPr lang="en-GB" dirty="0"/>
          </a:p>
        </p:txBody>
      </p:sp>
      <p:sp>
        <p:nvSpPr>
          <p:cNvPr id="6" name="Freeform 29"/>
          <p:cNvSpPr>
            <a:spLocks/>
          </p:cNvSpPr>
          <p:nvPr userDrawn="1"/>
        </p:nvSpPr>
        <p:spPr bwMode="gray">
          <a:xfrm>
            <a:off x="7" y="906464"/>
            <a:ext cx="2461847"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4"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Table Placeholder 12"/>
          <p:cNvSpPr>
            <a:spLocks noGrp="1"/>
          </p:cNvSpPr>
          <p:nvPr>
            <p:ph type="tbl" sz="quarter" idx="14"/>
          </p:nvPr>
        </p:nvSpPr>
        <p:spPr bwMode="gray">
          <a:xfrm>
            <a:off x="2817458" y="1196975"/>
            <a:ext cx="2835428" cy="2376488"/>
          </a:xfrm>
        </p:spPr>
        <p:txBody>
          <a:bodyPr anchor="ctr">
            <a:noAutofit/>
          </a:bodyPr>
          <a:lstStyle>
            <a:lvl1pPr algn="ctr">
              <a:defRPr/>
            </a:lvl1pPr>
          </a:lstStyle>
          <a:p>
            <a:r>
              <a:rPr lang="en-US" dirty="0"/>
              <a:t>Click icon to add table</a:t>
            </a:r>
            <a:endParaRPr lang="en-GB" dirty="0"/>
          </a:p>
        </p:txBody>
      </p:sp>
      <p:sp>
        <p:nvSpPr>
          <p:cNvPr id="18" name="Text Placeholder 17"/>
          <p:cNvSpPr>
            <a:spLocks noGrp="1"/>
          </p:cNvSpPr>
          <p:nvPr>
            <p:ph type="body" sz="quarter" idx="16"/>
          </p:nvPr>
        </p:nvSpPr>
        <p:spPr bwMode="gray">
          <a:xfrm>
            <a:off x="2817458"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7"/>
          <p:cNvSpPr>
            <a:spLocks noGrp="1"/>
          </p:cNvSpPr>
          <p:nvPr>
            <p:ph type="body" sz="quarter" idx="18"/>
          </p:nvPr>
        </p:nvSpPr>
        <p:spPr bwMode="gray">
          <a:xfrm>
            <a:off x="5918990" y="3716347"/>
            <a:ext cx="2835428" cy="23764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12"/>
          </p:nvPr>
        </p:nvSpPr>
        <p:spPr bwMode="gray">
          <a:xfrm>
            <a:off x="336061" y="1195200"/>
            <a:ext cx="2125784" cy="4895850"/>
          </a:xfrm>
        </p:spPr>
        <p:txBody>
          <a:bodyPr vert="horz" lIns="0" tIns="0" rIns="144000" bIns="0" rtlCol="0">
            <a:noAutofit/>
          </a:bodyPr>
          <a:lstStyle>
            <a:lvl1pPr algn="l" defTabSz="844083" rtl="0" eaLnBrk="1" latinLnBrk="0" hangingPunct="1">
              <a:lnSpc>
                <a:spcPct val="135000"/>
              </a:lnSpc>
              <a:spcBef>
                <a:spcPts val="554"/>
              </a:spcBef>
              <a:buFont typeface="Arial" pitchFamily="34" charset="0"/>
              <a:defRPr lang="en-US" sz="831" b="1" kern="1200" noProof="0" dirty="0" smtClean="0">
                <a:solidFill>
                  <a:srgbClr val="00338D"/>
                </a:solidFill>
                <a:latin typeface="Arial" pitchFamily="34" charset="0"/>
                <a:ea typeface="+mn-ea"/>
                <a:cs typeface="Arial" pitchFamily="34" charset="0"/>
              </a:defRPr>
            </a:lvl1pPr>
            <a:lvl2pPr marL="167058" indent="-167058"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2pPr>
            <a:lvl3pPr marL="334116"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3pPr>
            <a:lvl4pPr marL="498243" indent="-164127" algn="l" defTabSz="844083" rtl="0" eaLnBrk="1" latinLnBrk="0" hangingPunct="1">
              <a:lnSpc>
                <a:spcPct val="135000"/>
              </a:lnSpc>
              <a:spcBef>
                <a:spcPts val="554"/>
              </a:spcBef>
              <a:buClr>
                <a:srgbClr val="00338D"/>
              </a:buClr>
              <a:buFont typeface="Arial" pitchFamily="34" charset="0"/>
              <a:buChar char="■"/>
              <a:defRPr lang="en-US" sz="831" b="1" kern="1200" noProof="0" dirty="0" smtClean="0">
                <a:solidFill>
                  <a:srgbClr val="00338D"/>
                </a:solidFill>
                <a:latin typeface="Arial" pitchFamily="34" charset="0"/>
                <a:ea typeface="+mn-ea"/>
                <a:cs typeface="Arial" pitchFamily="34" charset="0"/>
              </a:defRPr>
            </a:lvl4pPr>
            <a:lvl5pPr marL="663836" indent="-161196" algn="l" defTabSz="844083" rtl="0" eaLnBrk="1" latinLnBrk="0" hangingPunct="1">
              <a:lnSpc>
                <a:spcPct val="135000"/>
              </a:lnSpc>
              <a:spcBef>
                <a:spcPts val="554"/>
              </a:spcBef>
              <a:buClr>
                <a:srgbClr val="00338D"/>
              </a:buClr>
              <a:buFont typeface="Arial" pitchFamily="34" charset="0"/>
              <a:buChar char="–"/>
              <a:defRPr lang="en-GB" sz="831" b="1" kern="1200" noProof="0" dirty="0" smtClean="0">
                <a:solidFill>
                  <a:srgbClr val="00338D"/>
                </a:solidFill>
                <a:latin typeface="Arial" pitchFamily="34" charset="0"/>
                <a:ea typeface="+mn-ea"/>
                <a:cs typeface="Arial" pitchFamily="34" charset="0"/>
              </a:defRPr>
            </a:lvl5pPr>
            <a:lvl6pPr marL="826498" indent="-164127">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6pPr>
            <a:lvl7pPr marL="996486" indent="-169989">
              <a:lnSpc>
                <a:spcPct val="100000"/>
              </a:lnSpc>
              <a:buClr>
                <a:srgbClr val="00338D"/>
              </a:buClr>
              <a:buFont typeface="Arial" pitchFamily="34" charset="0"/>
              <a:buChar char="–"/>
              <a:defRPr lang="en-US" sz="831" b="1" kern="1200" baseline="0" dirty="0" smtClean="0">
                <a:solidFill>
                  <a:srgbClr val="00338D"/>
                </a:solidFill>
                <a:latin typeface="Arial" pitchFamily="34" charset="0"/>
                <a:ea typeface="+mn-ea"/>
                <a:cs typeface="Arial" pitchFamily="34" charset="0"/>
              </a:defRPr>
            </a:lvl7pPr>
            <a:lvl8pPr marL="1160614" indent="-164127">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mn-cs"/>
              </a:defRPr>
            </a:lvl8pPr>
            <a:lvl9pPr marL="1293967" indent="-133354">
              <a:lnSpc>
                <a:spcPct val="100000"/>
              </a:lnSpc>
              <a:buClr>
                <a:srgbClr val="00338D"/>
              </a:buClr>
              <a:buFont typeface="Arial" pitchFamily="34" charset="0"/>
              <a:buChar char="–"/>
              <a:defRPr lang="en-US" sz="83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9679456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ppendix Title and Content">
    <p:spTree>
      <p:nvGrpSpPr>
        <p:cNvPr id="1" name=""/>
        <p:cNvGrpSpPr/>
        <p:nvPr/>
      </p:nvGrpSpPr>
      <p:grpSpPr>
        <a:xfrm>
          <a:off x="0" y="0"/>
          <a:ext cx="0" cy="0"/>
          <a:chOff x="0" y="0"/>
          <a:chExt cx="0" cy="0"/>
        </a:xfrm>
      </p:grpSpPr>
      <p:grpSp>
        <p:nvGrpSpPr>
          <p:cNvPr id="2" name="Group 24"/>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28"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1"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2"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7" name="TextBox 26"/>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34" name="Text Placeholder 33"/>
          <p:cNvSpPr>
            <a:spLocks noGrp="1"/>
          </p:cNvSpPr>
          <p:nvPr>
            <p:ph type="body" sz="quarter" idx="10"/>
          </p:nvPr>
        </p:nvSpPr>
        <p:spPr bwMode="gray"/>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userDrawn="1">
            <p:ph type="title"/>
          </p:nvPr>
        </p:nvSpPr>
        <p:spPr bwMode="gray"/>
        <p:txBody>
          <a:bodyPr>
            <a:noAutofit/>
          </a:bodyPr>
          <a:lstStyle/>
          <a:p>
            <a:r>
              <a:rPr lang="en-US"/>
              <a:t>Click to edit Master title style</a:t>
            </a:r>
            <a:endParaRPr lang="en-GB"/>
          </a:p>
        </p:txBody>
      </p:sp>
      <p:sp>
        <p:nvSpPr>
          <p:cNvPr id="19"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3"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916723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ppendix Title and Two Columns">
    <p:spTree>
      <p:nvGrpSpPr>
        <p:cNvPr id="1" name=""/>
        <p:cNvGrpSpPr/>
        <p:nvPr/>
      </p:nvGrpSpPr>
      <p:grpSpPr>
        <a:xfrm>
          <a:off x="0" y="0"/>
          <a:ext cx="0" cy="0"/>
          <a:chOff x="0" y="0"/>
          <a:chExt cx="0" cy="0"/>
        </a:xfrm>
      </p:grpSpPr>
      <p:grpSp>
        <p:nvGrpSpPr>
          <p:cNvPr id="2" name="Group 23"/>
          <p:cNvGrpSpPr/>
          <p:nvPr userDrawn="1"/>
        </p:nvGrpSpPr>
        <p:grpSpPr bwMode="gray">
          <a:xfrm>
            <a:off x="332155" y="1193800"/>
            <a:ext cx="11523784"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17"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8"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19"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0"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1"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3" name="TextBox 22"/>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29" name="Text Placeholder 33"/>
          <p:cNvSpPr>
            <a:spLocks noGrp="1"/>
          </p:cNvSpPr>
          <p:nvPr>
            <p:ph type="body" sz="quarter" idx="11"/>
          </p:nvPr>
        </p:nvSpPr>
        <p:spPr bwMode="gray">
          <a:xfrm>
            <a:off x="6183931" y="1196755"/>
            <a:ext cx="5672015" cy="48960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bwMode="gray"/>
        <p:txBody>
          <a:bodyPr>
            <a:noAutofit/>
          </a:bodyPr>
          <a:lstStyle/>
          <a:p>
            <a:r>
              <a:rPr lang="en-US"/>
              <a:t>Click to edit Master title style</a:t>
            </a:r>
            <a:endParaRPr lang="en-GB"/>
          </a:p>
        </p:txBody>
      </p:sp>
      <p:sp>
        <p:nvSpPr>
          <p:cNvPr id="22"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28" name="Text Placeholder 33"/>
          <p:cNvSpPr>
            <a:spLocks noGrp="1"/>
          </p:cNvSpPr>
          <p:nvPr>
            <p:ph type="body" sz="quarter" idx="10"/>
          </p:nvPr>
        </p:nvSpPr>
        <p:spPr bwMode="gray">
          <a:xfrm>
            <a:off x="335365" y="1196755"/>
            <a:ext cx="5672015" cy="48960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285336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noAutofit/>
          </a:bodyPr>
          <a:lstStyle/>
          <a:p>
            <a:r>
              <a:rPr lang="en-US"/>
              <a:t>Click to edit Master title style</a:t>
            </a:r>
            <a:endParaRPr lang="en-GB" dirty="0"/>
          </a:p>
        </p:txBody>
      </p:sp>
      <p:sp>
        <p:nvSpPr>
          <p:cNvPr id="16" name="Line 33"/>
          <p:cNvSpPr>
            <a:spLocks noChangeShapeType="1"/>
          </p:cNvSpPr>
          <p:nvPr userDrawn="1"/>
        </p:nvSpPr>
        <p:spPr bwMode="gray">
          <a:xfrm>
            <a:off x="0" y="6381328"/>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nvGrpSpPr>
          <p:cNvPr id="2" name="Group 22"/>
          <p:cNvGrpSpPr/>
          <p:nvPr userDrawn="1"/>
        </p:nvGrpSpPr>
        <p:grpSpPr bwMode="gray">
          <a:xfrm>
            <a:off x="332155" y="1193800"/>
            <a:ext cx="11523784" cy="4896000"/>
            <a:chOff x="269875" y="1193800"/>
            <a:chExt cx="9363075" cy="4896000"/>
          </a:xfrm>
        </p:grpSpPr>
        <p:grpSp>
          <p:nvGrpSpPr>
            <p:cNvPr id="4" name="Group 21"/>
            <p:cNvGrpSpPr/>
            <p:nvPr userDrawn="1"/>
          </p:nvGrpSpPr>
          <p:grpSpPr bwMode="gray">
            <a:xfrm>
              <a:off x="269875" y="1193800"/>
              <a:ext cx="9356725" cy="4896000"/>
              <a:chOff x="269875" y="1193800"/>
              <a:chExt cx="9356725" cy="4896000"/>
            </a:xfrm>
          </p:grpSpPr>
          <p:sp>
            <p:nvSpPr>
              <p:cNvPr id="26"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7"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8"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29"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sp>
            <p:nvSpPr>
              <p:cNvPr id="30"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defRPr/>
                </a:pPr>
                <a:endParaRPr lang="en-US" sz="1108" b="0" dirty="0">
                  <a:solidFill>
                    <a:srgbClr val="000000"/>
                  </a:solidFill>
                </a:endParaRPr>
              </a:p>
            </p:txBody>
          </p:sp>
        </p:grpSp>
        <p:sp>
          <p:nvSpPr>
            <p:cNvPr id="25" name="TextBox 24"/>
            <p:cNvSpPr txBox="1"/>
            <p:nvPr userDrawn="1"/>
          </p:nvSpPr>
          <p:spPr bwMode="gray">
            <a:xfrm>
              <a:off x="5889625" y="5969605"/>
              <a:ext cx="3743325" cy="107722"/>
            </a:xfrm>
            <a:prstGeom prst="rect">
              <a:avLst/>
            </a:prstGeom>
            <a:noFill/>
          </p:spPr>
          <p:txBody>
            <a:bodyPr wrap="square" lIns="0" tIns="0" rIns="0" bIns="0" rtlCol="0" anchor="b" anchorCtr="0">
              <a:noAutofit/>
            </a:bodyPr>
            <a:lstStyle/>
            <a:p>
              <a:pPr algn="r" fontAlgn="auto">
                <a:spcBef>
                  <a:spcPts val="0"/>
                </a:spcBef>
                <a:spcAft>
                  <a:spcPts val="0"/>
                </a:spcAft>
              </a:pPr>
              <a:r>
                <a:rPr lang="en-GB" sz="646" b="0" dirty="0">
                  <a:solidFill>
                    <a:srgbClr val="C84E00"/>
                  </a:solidFill>
                  <a:latin typeface="Arial"/>
                </a:rPr>
                <a:t>Appendix layout grid: to remove go to slide Master select Grid object and delete</a:t>
              </a:r>
            </a:p>
          </p:txBody>
        </p:sp>
      </p:grpSp>
      <p:sp>
        <p:nvSpPr>
          <p:cNvPr id="12" name="Line 31"/>
          <p:cNvSpPr>
            <a:spLocks noChangeShapeType="1"/>
          </p:cNvSpPr>
          <p:nvPr userDrawn="1"/>
        </p:nvSpPr>
        <p:spPr bwMode="gray">
          <a:xfrm>
            <a:off x="0" y="906463"/>
            <a:ext cx="12182232" cy="0"/>
          </a:xfrm>
          <a:prstGeom prst="line">
            <a:avLst/>
          </a:prstGeom>
          <a:noFill/>
          <a:ln w="6350">
            <a:solidFill>
              <a:srgbClr val="97989A"/>
            </a:solidFill>
            <a:miter lim="800000"/>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Tree>
    <p:extLst>
      <p:ext uri="{BB962C8B-B14F-4D97-AF65-F5344CB8AC3E}">
        <p14:creationId xmlns:p14="http://schemas.microsoft.com/office/powerpoint/2010/main" val="312894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5.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5.jpe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1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1.jpe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1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tags" Target="../tags/tag2.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tags" Target="../tags/tag3.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theme" Target="../theme/theme4.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theme" Target="../theme/theme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tags" Target="../tags/tag4.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theme" Target="../theme/theme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tags" Target="../tags/tag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5.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5.jpe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5.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5"/>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396" tIns="42198" rIns="84396" bIns="42198" anchor="ctr"/>
          <a:lstStyle/>
          <a:p>
            <a:pPr>
              <a:defRPr/>
            </a:pPr>
            <a:endParaRPr lang="en-US" sz="3969">
              <a:ea typeface="ＭＳ Ｐゴシック" charset="0"/>
              <a:cs typeface="+mn-cs"/>
            </a:endParaRPr>
          </a:p>
        </p:txBody>
      </p:sp>
      <p:pic>
        <p:nvPicPr>
          <p:cNvPr id="1029" name="Picture 1" descr="LG_Association_RG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6064" y="260355"/>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692" b="1">
          <a:solidFill>
            <a:srgbClr val="91278F"/>
          </a:solidFill>
          <a:latin typeface="+mj-lt"/>
          <a:ea typeface="+mj-ea"/>
          <a:cs typeface="ＭＳ Ｐゴシック" charset="0"/>
        </a:defRPr>
      </a:lvl1pPr>
      <a:lvl2pPr algn="l" rtl="0" eaLnBrk="1" fontAlgn="base" hangingPunct="1">
        <a:spcBef>
          <a:spcPct val="0"/>
        </a:spcBef>
        <a:spcAft>
          <a:spcPct val="0"/>
        </a:spcAft>
        <a:defRPr sz="3692"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3692"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3692"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3692" b="1">
          <a:solidFill>
            <a:srgbClr val="91278F"/>
          </a:solidFill>
          <a:latin typeface="Arial" charset="0"/>
          <a:ea typeface="ＭＳ Ｐゴシック" charset="0"/>
          <a:cs typeface="ＭＳ Ｐゴシック" charset="0"/>
        </a:defRPr>
      </a:lvl5pPr>
      <a:lvl6pPr marL="421993" algn="l" rtl="0" eaLnBrk="1" fontAlgn="base" hangingPunct="1">
        <a:spcBef>
          <a:spcPct val="0"/>
        </a:spcBef>
        <a:spcAft>
          <a:spcPct val="0"/>
        </a:spcAft>
        <a:defRPr sz="3692" b="1">
          <a:solidFill>
            <a:srgbClr val="91278F"/>
          </a:solidFill>
          <a:latin typeface="Arial" charset="0"/>
          <a:ea typeface="ＭＳ Ｐゴシック" charset="0"/>
        </a:defRPr>
      </a:lvl6pPr>
      <a:lvl7pPr marL="843987" algn="l" rtl="0" eaLnBrk="1" fontAlgn="base" hangingPunct="1">
        <a:spcBef>
          <a:spcPct val="0"/>
        </a:spcBef>
        <a:spcAft>
          <a:spcPct val="0"/>
        </a:spcAft>
        <a:defRPr sz="3692" b="1">
          <a:solidFill>
            <a:srgbClr val="91278F"/>
          </a:solidFill>
          <a:latin typeface="Arial" charset="0"/>
          <a:ea typeface="ＭＳ Ｐゴシック" charset="0"/>
        </a:defRPr>
      </a:lvl7pPr>
      <a:lvl8pPr marL="1265981" algn="l" rtl="0" eaLnBrk="1" fontAlgn="base" hangingPunct="1">
        <a:spcBef>
          <a:spcPct val="0"/>
        </a:spcBef>
        <a:spcAft>
          <a:spcPct val="0"/>
        </a:spcAft>
        <a:defRPr sz="3692" b="1">
          <a:solidFill>
            <a:srgbClr val="91278F"/>
          </a:solidFill>
          <a:latin typeface="Arial" charset="0"/>
          <a:ea typeface="ＭＳ Ｐゴシック" charset="0"/>
        </a:defRPr>
      </a:lvl8pPr>
      <a:lvl9pPr marL="1687973" algn="l" rtl="0" eaLnBrk="1" fontAlgn="base" hangingPunct="1">
        <a:spcBef>
          <a:spcPct val="0"/>
        </a:spcBef>
        <a:spcAft>
          <a:spcPct val="0"/>
        </a:spcAft>
        <a:defRPr sz="3692" b="1">
          <a:solidFill>
            <a:srgbClr val="91278F"/>
          </a:solidFill>
          <a:latin typeface="Arial" charset="0"/>
          <a:ea typeface="ＭＳ Ｐゴシック" charset="0"/>
        </a:defRPr>
      </a:lvl9pPr>
    </p:titleStyle>
    <p:bodyStyle>
      <a:lvl1pPr marL="316495" indent="-316495" algn="l" rtl="0" eaLnBrk="1" fontAlgn="base" hangingPunct="1">
        <a:spcBef>
          <a:spcPct val="20000"/>
        </a:spcBef>
        <a:spcAft>
          <a:spcPct val="0"/>
        </a:spcAft>
        <a:buChar char="•"/>
        <a:defRPr sz="2954">
          <a:solidFill>
            <a:schemeClr val="tx1"/>
          </a:solidFill>
          <a:latin typeface="+mn-lt"/>
          <a:ea typeface="+mn-ea"/>
          <a:cs typeface="ＭＳ Ｐゴシック" charset="0"/>
        </a:defRPr>
      </a:lvl1pPr>
      <a:lvl2pPr marL="685740" indent="-263745" algn="l" rtl="0" eaLnBrk="1" fontAlgn="base" hangingPunct="1">
        <a:spcBef>
          <a:spcPct val="20000"/>
        </a:spcBef>
        <a:spcAft>
          <a:spcPct val="0"/>
        </a:spcAft>
        <a:buChar char="–"/>
        <a:defRPr sz="2585">
          <a:solidFill>
            <a:schemeClr val="tx1"/>
          </a:solidFill>
          <a:latin typeface="+mn-lt"/>
          <a:ea typeface="+mn-ea"/>
        </a:defRPr>
      </a:lvl2pPr>
      <a:lvl3pPr marL="1054983" indent="-210997" algn="l" rtl="0" eaLnBrk="1" fontAlgn="base" hangingPunct="1">
        <a:spcBef>
          <a:spcPct val="20000"/>
        </a:spcBef>
        <a:spcAft>
          <a:spcPct val="0"/>
        </a:spcAft>
        <a:buChar char="•"/>
        <a:defRPr sz="2123">
          <a:solidFill>
            <a:schemeClr val="tx1"/>
          </a:solidFill>
          <a:latin typeface="+mn-lt"/>
          <a:ea typeface="+mn-ea"/>
        </a:defRPr>
      </a:lvl3pPr>
      <a:lvl4pPr marL="1476976" indent="-210997" algn="l" rtl="0" eaLnBrk="1" fontAlgn="base" hangingPunct="1">
        <a:spcBef>
          <a:spcPct val="20000"/>
        </a:spcBef>
        <a:spcAft>
          <a:spcPct val="0"/>
        </a:spcAft>
        <a:buChar char="–"/>
        <a:defRPr sz="1846">
          <a:solidFill>
            <a:schemeClr val="tx1"/>
          </a:solidFill>
          <a:latin typeface="+mn-lt"/>
          <a:ea typeface="+mn-ea"/>
        </a:defRPr>
      </a:lvl4pPr>
      <a:lvl5pPr marL="1898970" indent="-210997" algn="l" rtl="0" eaLnBrk="1" fontAlgn="base" hangingPunct="1">
        <a:spcBef>
          <a:spcPct val="20000"/>
        </a:spcBef>
        <a:spcAft>
          <a:spcPct val="0"/>
        </a:spcAft>
        <a:buChar char="»"/>
        <a:defRPr sz="1846">
          <a:solidFill>
            <a:schemeClr val="tx1"/>
          </a:solidFill>
          <a:latin typeface="+mn-lt"/>
          <a:ea typeface="+mn-ea"/>
        </a:defRPr>
      </a:lvl5pPr>
      <a:lvl6pPr marL="2320963" indent="-210997" algn="l" rtl="0" eaLnBrk="1" fontAlgn="base" hangingPunct="1">
        <a:spcBef>
          <a:spcPct val="20000"/>
        </a:spcBef>
        <a:spcAft>
          <a:spcPct val="0"/>
        </a:spcAft>
        <a:buChar char="»"/>
        <a:defRPr sz="1846">
          <a:solidFill>
            <a:schemeClr val="tx1"/>
          </a:solidFill>
          <a:latin typeface="+mn-lt"/>
          <a:ea typeface="+mn-ea"/>
        </a:defRPr>
      </a:lvl6pPr>
      <a:lvl7pPr marL="2742957" indent="-210997" algn="l" rtl="0" eaLnBrk="1" fontAlgn="base" hangingPunct="1">
        <a:spcBef>
          <a:spcPct val="20000"/>
        </a:spcBef>
        <a:spcAft>
          <a:spcPct val="0"/>
        </a:spcAft>
        <a:buChar char="»"/>
        <a:defRPr sz="1846">
          <a:solidFill>
            <a:schemeClr val="tx1"/>
          </a:solidFill>
          <a:latin typeface="+mn-lt"/>
          <a:ea typeface="+mn-ea"/>
        </a:defRPr>
      </a:lvl7pPr>
      <a:lvl8pPr marL="3164950" indent="-210997" algn="l" rtl="0" eaLnBrk="1" fontAlgn="base" hangingPunct="1">
        <a:spcBef>
          <a:spcPct val="20000"/>
        </a:spcBef>
        <a:spcAft>
          <a:spcPct val="0"/>
        </a:spcAft>
        <a:buChar char="»"/>
        <a:defRPr sz="1846">
          <a:solidFill>
            <a:schemeClr val="tx1"/>
          </a:solidFill>
          <a:latin typeface="+mn-lt"/>
          <a:ea typeface="+mn-ea"/>
        </a:defRPr>
      </a:lvl8pPr>
      <a:lvl9pPr marL="3586943" indent="-210997" algn="l" rtl="0" eaLnBrk="1" fontAlgn="base" hangingPunct="1">
        <a:spcBef>
          <a:spcPct val="20000"/>
        </a:spcBef>
        <a:spcAft>
          <a:spcPct val="0"/>
        </a:spcAft>
        <a:buChar char="»"/>
        <a:defRPr sz="1846">
          <a:solidFill>
            <a:schemeClr val="tx1"/>
          </a:solidFill>
          <a:latin typeface="+mn-lt"/>
          <a:ea typeface="+mn-ea"/>
        </a:defRPr>
      </a:lvl9pPr>
    </p:bodyStyle>
    <p:otherStyle>
      <a:defPPr>
        <a:defRPr lang="en-US"/>
      </a:defPPr>
      <a:lvl1pPr marL="0" algn="l" defTabSz="421993" rtl="0" eaLnBrk="1" latinLnBrk="0" hangingPunct="1">
        <a:defRPr sz="1662" kern="1200">
          <a:solidFill>
            <a:schemeClr val="tx1"/>
          </a:solidFill>
          <a:latin typeface="+mn-lt"/>
          <a:ea typeface="+mn-ea"/>
          <a:cs typeface="+mn-cs"/>
        </a:defRPr>
      </a:lvl1pPr>
      <a:lvl2pPr marL="421993" algn="l" defTabSz="421993" rtl="0" eaLnBrk="1" latinLnBrk="0" hangingPunct="1">
        <a:defRPr sz="1662" kern="1200">
          <a:solidFill>
            <a:schemeClr val="tx1"/>
          </a:solidFill>
          <a:latin typeface="+mn-lt"/>
          <a:ea typeface="+mn-ea"/>
          <a:cs typeface="+mn-cs"/>
        </a:defRPr>
      </a:lvl2pPr>
      <a:lvl3pPr marL="843987" algn="l" defTabSz="421993" rtl="0" eaLnBrk="1" latinLnBrk="0" hangingPunct="1">
        <a:defRPr sz="1662" kern="1200">
          <a:solidFill>
            <a:schemeClr val="tx1"/>
          </a:solidFill>
          <a:latin typeface="+mn-lt"/>
          <a:ea typeface="+mn-ea"/>
          <a:cs typeface="+mn-cs"/>
        </a:defRPr>
      </a:lvl3pPr>
      <a:lvl4pPr marL="1265981" algn="l" defTabSz="421993" rtl="0" eaLnBrk="1" latinLnBrk="0" hangingPunct="1">
        <a:defRPr sz="1662" kern="1200">
          <a:solidFill>
            <a:schemeClr val="tx1"/>
          </a:solidFill>
          <a:latin typeface="+mn-lt"/>
          <a:ea typeface="+mn-ea"/>
          <a:cs typeface="+mn-cs"/>
        </a:defRPr>
      </a:lvl4pPr>
      <a:lvl5pPr marL="1687973" algn="l" defTabSz="421993" rtl="0" eaLnBrk="1" latinLnBrk="0" hangingPunct="1">
        <a:defRPr sz="1662" kern="1200">
          <a:solidFill>
            <a:schemeClr val="tx1"/>
          </a:solidFill>
          <a:latin typeface="+mn-lt"/>
          <a:ea typeface="+mn-ea"/>
          <a:cs typeface="+mn-cs"/>
        </a:defRPr>
      </a:lvl5pPr>
      <a:lvl6pPr marL="2109967" algn="l" defTabSz="421993" rtl="0" eaLnBrk="1" latinLnBrk="0" hangingPunct="1">
        <a:defRPr sz="1662" kern="1200">
          <a:solidFill>
            <a:schemeClr val="tx1"/>
          </a:solidFill>
          <a:latin typeface="+mn-lt"/>
          <a:ea typeface="+mn-ea"/>
          <a:cs typeface="+mn-cs"/>
        </a:defRPr>
      </a:lvl6pPr>
      <a:lvl7pPr marL="2531960" algn="l" defTabSz="421993" rtl="0" eaLnBrk="1" latinLnBrk="0" hangingPunct="1">
        <a:defRPr sz="1662" kern="1200">
          <a:solidFill>
            <a:schemeClr val="tx1"/>
          </a:solidFill>
          <a:latin typeface="+mn-lt"/>
          <a:ea typeface="+mn-ea"/>
          <a:cs typeface="+mn-cs"/>
        </a:defRPr>
      </a:lvl7pPr>
      <a:lvl8pPr marL="2953953" algn="l" defTabSz="421993" rtl="0" eaLnBrk="1" latinLnBrk="0" hangingPunct="1">
        <a:defRPr sz="1662" kern="1200">
          <a:solidFill>
            <a:schemeClr val="tx1"/>
          </a:solidFill>
          <a:latin typeface="+mn-lt"/>
          <a:ea typeface="+mn-ea"/>
          <a:cs typeface="+mn-cs"/>
        </a:defRPr>
      </a:lvl8pPr>
      <a:lvl9pPr marL="3375947" algn="l" defTabSz="421993" rtl="0" eaLnBrk="1" latinLnBrk="0" hangingPunct="1">
        <a:defRPr sz="166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7"/>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a:solidFill>
                <a:srgbClr val="000000"/>
              </a:solidFill>
              <a:latin typeface="Arial"/>
              <a:ea typeface="ＭＳ Ｐゴシック"/>
            </a:endParaRPr>
          </a:p>
        </p:txBody>
      </p:sp>
      <p:pic>
        <p:nvPicPr>
          <p:cNvPr id="1029" name="Picture 1" descr="LG_Association_RGB.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065" y="260357"/>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986762"/>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7"/>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a:solidFill>
                <a:srgbClr val="000000"/>
              </a:solidFill>
              <a:latin typeface="Arial"/>
              <a:ea typeface="ＭＳ Ｐゴシック"/>
            </a:endParaRPr>
          </a:p>
        </p:txBody>
      </p:sp>
      <p:pic>
        <p:nvPicPr>
          <p:cNvPr id="1029" name="Picture 1" descr="LG_Association_RGB.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065" y="260357"/>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910869"/>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5"/>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dirty="0">
              <a:ea typeface="ＭＳ Ｐゴシック" charset="0"/>
              <a:cs typeface="+mn-cs"/>
            </a:endParaRPr>
          </a:p>
        </p:txBody>
      </p:sp>
      <p:pic>
        <p:nvPicPr>
          <p:cNvPr id="1029" name="Picture 1" descr="LG_Association_RG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6064" y="260355"/>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404148"/>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335360" y="1196755"/>
            <a:ext cx="11521280" cy="489607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Freeform 27"/>
          <p:cNvSpPr>
            <a:spLocks noChangeAspect="1"/>
          </p:cNvSpPr>
          <p:nvPr/>
        </p:nvSpPr>
        <p:spPr bwMode="gray">
          <a:xfrm>
            <a:off x="0" y="-1588"/>
            <a:ext cx="27940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84396" tIns="42198" rIns="84396" bIns="42198">
            <a:noAutofit/>
          </a:bodyPr>
          <a:lstStyle/>
          <a:p>
            <a:pPr fontAlgn="auto">
              <a:spcBef>
                <a:spcPts val="0"/>
              </a:spcBef>
              <a:spcAft>
                <a:spcPts val="0"/>
              </a:spcAft>
              <a:defRPr/>
            </a:pPr>
            <a:endParaRPr lang="en-GB" sz="1662" b="0" dirty="0">
              <a:solidFill>
                <a:srgbClr val="000000"/>
              </a:solidFill>
              <a:latin typeface="Arial"/>
              <a:ea typeface="+mn-ea"/>
              <a:cs typeface="+mn-cs"/>
            </a:endParaRPr>
          </a:p>
        </p:txBody>
      </p:sp>
      <p:sp>
        <p:nvSpPr>
          <p:cNvPr id="55" name="Title Placeholder 54"/>
          <p:cNvSpPr>
            <a:spLocks noGrp="1"/>
          </p:cNvSpPr>
          <p:nvPr>
            <p:ph type="title"/>
          </p:nvPr>
        </p:nvSpPr>
        <p:spPr bwMode="gray">
          <a:xfrm>
            <a:off x="2816867" y="116632"/>
            <a:ext cx="9039072" cy="576064"/>
          </a:xfrm>
          <a:prstGeom prst="rect">
            <a:avLst/>
          </a:prstGeom>
        </p:spPr>
        <p:txBody>
          <a:bodyPr vert="horz" lIns="0" tIns="0" rIns="0" bIns="0" rtlCol="0" anchor="b" anchorCtr="0">
            <a:noAutofit/>
          </a:bodyPr>
          <a:lstStyle/>
          <a:p>
            <a:pPr lvl="0"/>
            <a:r>
              <a:rPr lang="en-GB" dirty="0"/>
              <a:t>Click to edit Master title style</a:t>
            </a:r>
          </a:p>
        </p:txBody>
      </p:sp>
      <p:sp>
        <p:nvSpPr>
          <p:cNvPr id="59" name="Rectangle 58"/>
          <p:cNvSpPr/>
          <p:nvPr/>
        </p:nvSpPr>
        <p:spPr bwMode="gray">
          <a:xfrm>
            <a:off x="11237661" y="6381332"/>
            <a:ext cx="618979" cy="280800"/>
          </a:xfrm>
          <a:prstGeom prst="rect">
            <a:avLst/>
          </a:prstGeom>
          <a:ln>
            <a:miter lim="800000"/>
            <a:headEnd/>
            <a:tailEnd/>
          </a:ln>
        </p:spPr>
        <p:txBody>
          <a:bodyPr vert="horz" wrap="square" lIns="66453" tIns="66453" rIns="0" bIns="0" numCol="1" anchor="t" anchorCtr="0" compatLnSpc="1">
            <a:prstTxWarp prst="textNoShape">
              <a:avLst/>
            </a:prstTxWarp>
            <a:noAutofit/>
          </a:bodyPr>
          <a:lstStyle/>
          <a:p>
            <a:pPr algn="r">
              <a:spcBef>
                <a:spcPct val="40000"/>
              </a:spcBef>
            </a:pPr>
            <a:fld id="{358FC8E3-FE67-4452-9F4E-9A47A20D0542}" type="slidenum">
              <a:rPr lang="en-GB" sz="831" b="0" smtClean="0">
                <a:solidFill>
                  <a:srgbClr val="00338D"/>
                </a:solidFill>
                <a:latin typeface="Arial"/>
                <a:ea typeface="+mn-ea"/>
              </a:rPr>
              <a:pPr algn="r">
                <a:spcBef>
                  <a:spcPct val="40000"/>
                </a:spcBef>
              </a:pPr>
              <a:t>‹#›</a:t>
            </a:fld>
            <a:endParaRPr lang="en-GB" sz="831" b="0" dirty="0">
              <a:solidFill>
                <a:srgbClr val="00338D"/>
              </a:solidFill>
              <a:latin typeface="Arial"/>
              <a:ea typeface="+mn-ea"/>
            </a:endParaRPr>
          </a:p>
        </p:txBody>
      </p:sp>
      <p:grpSp>
        <p:nvGrpSpPr>
          <p:cNvPr id="2" name="Group 26"/>
          <p:cNvGrpSpPr>
            <a:grpSpLocks noChangeAspect="1"/>
          </p:cNvGrpSpPr>
          <p:nvPr/>
        </p:nvGrpSpPr>
        <p:grpSpPr bwMode="gray">
          <a:xfrm>
            <a:off x="132861" y="0"/>
            <a:ext cx="154940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sp>
        <p:nvSpPr>
          <p:cNvPr id="58" name="Text Box 8"/>
          <p:cNvSpPr txBox="1">
            <a:spLocks noChangeArrowheads="1"/>
          </p:cNvSpPr>
          <p:nvPr>
            <p:custDataLst>
              <p:tags r:id="rId34"/>
            </p:custDataLst>
          </p:nvPr>
        </p:nvSpPr>
        <p:spPr bwMode="gray">
          <a:xfrm>
            <a:off x="335360" y="6356176"/>
            <a:ext cx="10989528" cy="457200"/>
          </a:xfrm>
          <a:prstGeom prst="rect">
            <a:avLst/>
          </a:prstGeom>
          <a:noFill/>
          <a:ln w="9525">
            <a:noFill/>
            <a:miter lim="800000"/>
            <a:headEnd/>
            <a:tailEnd/>
          </a:ln>
          <a:effectLst/>
        </p:spPr>
        <p:txBody>
          <a:bodyPr wrap="square" lIns="0" tIns="66453" rIns="0" bIns="0">
            <a:noAutofit/>
          </a:bodyPr>
          <a:lstStyle/>
          <a:p>
            <a:pPr fontAlgn="auto">
              <a:spcBef>
                <a:spcPts val="277"/>
              </a:spcBef>
              <a:spcAft>
                <a:spcPts val="0"/>
              </a:spcAft>
            </a:pPr>
            <a:r>
              <a:rPr lang="en-GB" sz="554" b="0">
                <a:solidFill>
                  <a:srgbClr val="00338D"/>
                </a:solidFill>
                <a:latin typeface="Arial"/>
                <a:ea typeface="+mn-ea"/>
                <a:cs typeface="+mn-cs"/>
              </a:rPr>
              <a:t>© 2015 KPMG LLP, a UK limited liability partnership and a member firm of the KPMG network of independent member firms affiliated with KPMG International Cooperative (“KPMG International”), a Swiss entity. All rights reserved.</a:t>
            </a:r>
            <a:endParaRPr lang="en-GB" sz="554" b="0" dirty="0">
              <a:solidFill>
                <a:srgbClr val="00338D"/>
              </a:solidFill>
              <a:latin typeface="Arial"/>
              <a:ea typeface="+mn-ea"/>
              <a:cs typeface="+mn-cs"/>
            </a:endParaRPr>
          </a:p>
        </p:txBody>
      </p:sp>
    </p:spTree>
    <p:extLst>
      <p:ext uri="{BB962C8B-B14F-4D97-AF65-F5344CB8AC3E}">
        <p14:creationId xmlns:p14="http://schemas.microsoft.com/office/powerpoint/2010/main" val="3776970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7" r:id="rId32"/>
  </p:sldLayoutIdLst>
  <p:txStyles>
    <p:titleStyle>
      <a:lvl1pPr algn="l" defTabSz="843987" rtl="0" eaLnBrk="1" latinLnBrk="0" hangingPunct="1">
        <a:spcBef>
          <a:spcPct val="0"/>
        </a:spcBef>
        <a:buNone/>
        <a:defRPr lang="en-GB" sz="1477" b="1" kern="1200" noProof="0" dirty="0" smtClean="0">
          <a:solidFill>
            <a:srgbClr val="00338D"/>
          </a:solidFill>
          <a:latin typeface="Arial"/>
          <a:ea typeface="+mj-ea"/>
          <a:cs typeface="Arial" pitchFamily="34" charset="0"/>
        </a:defRPr>
      </a:lvl1pPr>
      <a:lvl2pPr eaLnBrk="1" hangingPunct="1">
        <a:defRPr sz="1477" b="1">
          <a:solidFill>
            <a:srgbClr val="00338D"/>
          </a:solidFill>
          <a:latin typeface="+mj-lt"/>
        </a:defRPr>
      </a:lvl2pPr>
      <a:lvl3pPr eaLnBrk="1" hangingPunct="1">
        <a:defRPr sz="1477" b="1">
          <a:solidFill>
            <a:srgbClr val="00338D"/>
          </a:solidFill>
          <a:latin typeface="+mj-lt"/>
        </a:defRPr>
      </a:lvl3pPr>
      <a:lvl4pPr eaLnBrk="1" hangingPunct="1">
        <a:defRPr sz="1477" b="1">
          <a:solidFill>
            <a:srgbClr val="00338D"/>
          </a:solidFill>
          <a:latin typeface="+mj-lt"/>
        </a:defRPr>
      </a:lvl4pPr>
      <a:lvl5pPr eaLnBrk="1" hangingPunct="1">
        <a:defRPr sz="1477" b="1">
          <a:solidFill>
            <a:srgbClr val="00338D"/>
          </a:solidFill>
          <a:latin typeface="+mj-lt"/>
        </a:defRPr>
      </a:lvl5pPr>
      <a:lvl6pPr eaLnBrk="1" hangingPunct="1">
        <a:defRPr sz="1477" b="1">
          <a:solidFill>
            <a:srgbClr val="00338D"/>
          </a:solidFill>
          <a:latin typeface="+mj-lt"/>
        </a:defRPr>
      </a:lvl6pPr>
      <a:lvl7pPr eaLnBrk="1" hangingPunct="1">
        <a:defRPr sz="1477" b="1">
          <a:solidFill>
            <a:srgbClr val="00338D"/>
          </a:solidFill>
          <a:latin typeface="+mj-lt"/>
        </a:defRPr>
      </a:lvl7pPr>
      <a:lvl8pPr eaLnBrk="1" hangingPunct="1">
        <a:defRPr sz="1477" b="1">
          <a:solidFill>
            <a:srgbClr val="00338D"/>
          </a:solidFill>
          <a:latin typeface="+mj-lt"/>
        </a:defRPr>
      </a:lvl8pPr>
      <a:lvl9pPr eaLnBrk="1" hangingPunct="1">
        <a:defRPr sz="1477" b="1">
          <a:solidFill>
            <a:srgbClr val="00338D"/>
          </a:solidFill>
          <a:latin typeface="+mj-lt"/>
        </a:defRPr>
      </a:lvl9pPr>
    </p:titleStyle>
    <p:bodyStyle>
      <a:lvl1pPr marL="0" indent="0" algn="l" defTabSz="843987" rtl="0" eaLnBrk="1" latinLnBrk="0" hangingPunct="1">
        <a:lnSpc>
          <a:spcPct val="100000"/>
        </a:lnSpc>
        <a:spcBef>
          <a:spcPts val="554"/>
        </a:spcBef>
        <a:buFont typeface="Arial" pitchFamily="34" charset="0"/>
        <a:buNone/>
        <a:defRPr lang="en-US" sz="831" b="1" kern="1200" noProof="0" dirty="0" smtClean="0">
          <a:solidFill>
            <a:srgbClr val="00338D"/>
          </a:solidFill>
          <a:latin typeface="Arial"/>
          <a:ea typeface="+mn-ea"/>
          <a:cs typeface="Arial" pitchFamily="34" charset="0"/>
        </a:defRPr>
      </a:lvl1pPr>
      <a:lvl2pPr marL="0" indent="0" algn="l" defTabSz="843987" rtl="0" eaLnBrk="1" latinLnBrk="0" hangingPunct="1">
        <a:lnSpc>
          <a:spcPct val="100000"/>
        </a:lnSpc>
        <a:spcBef>
          <a:spcPts val="554"/>
        </a:spcBef>
        <a:buFont typeface="Arial" pitchFamily="34" charset="0"/>
        <a:buNone/>
        <a:defRPr lang="en-US" sz="831" b="0" kern="1200" noProof="0" dirty="0" smtClean="0">
          <a:solidFill>
            <a:schemeClr val="tx1"/>
          </a:solidFill>
          <a:latin typeface="Arial"/>
          <a:ea typeface="+mn-ea"/>
          <a:cs typeface="Arial" pitchFamily="34" charset="0"/>
        </a:defRPr>
      </a:lvl2pPr>
      <a:lvl3pPr marL="164109" indent="-164109" algn="l" defTabSz="843987"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3pPr>
      <a:lvl4pPr marL="328217" indent="-164109" algn="l" defTabSz="843987"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4pPr>
      <a:lvl5pPr marL="493791" indent="-161178" algn="l" defTabSz="843987" rtl="0" eaLnBrk="1" latinLnBrk="0" hangingPunct="1">
        <a:lnSpc>
          <a:spcPct val="100000"/>
        </a:lnSpc>
        <a:spcBef>
          <a:spcPts val="554"/>
        </a:spcBef>
        <a:buClr>
          <a:srgbClr val="97989A"/>
        </a:buClr>
        <a:buFont typeface="Arial" pitchFamily="34" charset="0"/>
        <a:buChar char="■"/>
        <a:defRPr lang="en-GB" sz="831" b="0" kern="1200" baseline="0" noProof="0" dirty="0" smtClean="0">
          <a:solidFill>
            <a:schemeClr val="tx1"/>
          </a:solidFill>
          <a:latin typeface="Arial"/>
          <a:ea typeface="+mn-ea"/>
          <a:cs typeface="Arial" pitchFamily="34" charset="0"/>
        </a:defRPr>
      </a:lvl5pPr>
      <a:lvl6pPr marL="665226" indent="-171435" algn="l" defTabSz="843987" rtl="0" eaLnBrk="1" latinLnBrk="0" hangingPunct="1">
        <a:lnSpc>
          <a:spcPct val="110000"/>
        </a:lnSpc>
        <a:spcBef>
          <a:spcPts val="554"/>
        </a:spcBef>
        <a:buClr>
          <a:srgbClr val="97989A"/>
        </a:buClr>
        <a:buFont typeface="Arial" pitchFamily="34" charset="0"/>
        <a:buChar char="–"/>
        <a:defRPr lang="en-GB" sz="831" kern="1200" dirty="0" smtClean="0">
          <a:solidFill>
            <a:schemeClr val="tx1"/>
          </a:solidFill>
          <a:latin typeface="Arial" pitchFamily="34" charset="0"/>
          <a:ea typeface="+mn-ea"/>
          <a:cs typeface="Arial" pitchFamily="34" charset="0"/>
        </a:defRPr>
      </a:lvl6pPr>
      <a:lvl7pPr marL="826403" indent="-161178" algn="l" defTabSz="843987"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7pPr>
      <a:lvl8pPr marL="997839" indent="-171435" algn="l" defTabSz="843987"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mn-cs"/>
        </a:defRPr>
      </a:lvl8pPr>
      <a:lvl9pPr marL="1159018" indent="-161178" algn="l" defTabSz="843987"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843987" rtl="0" eaLnBrk="1" latinLnBrk="0" hangingPunct="1">
        <a:defRPr sz="1662" kern="1200">
          <a:solidFill>
            <a:schemeClr val="tx1"/>
          </a:solidFill>
          <a:latin typeface="+mn-lt"/>
          <a:ea typeface="+mn-ea"/>
          <a:cs typeface="+mn-cs"/>
        </a:defRPr>
      </a:lvl1pPr>
      <a:lvl2pPr marL="421993" algn="l" defTabSz="843987" rtl="0" eaLnBrk="1" latinLnBrk="0" hangingPunct="1">
        <a:defRPr sz="1662" kern="1200">
          <a:solidFill>
            <a:schemeClr val="tx1"/>
          </a:solidFill>
          <a:latin typeface="+mn-lt"/>
          <a:ea typeface="+mn-ea"/>
          <a:cs typeface="+mn-cs"/>
        </a:defRPr>
      </a:lvl2pPr>
      <a:lvl3pPr marL="843987" algn="l" defTabSz="843987" rtl="0" eaLnBrk="1" latinLnBrk="0" hangingPunct="1">
        <a:defRPr sz="1662" kern="1200">
          <a:solidFill>
            <a:schemeClr val="tx1"/>
          </a:solidFill>
          <a:latin typeface="+mn-lt"/>
          <a:ea typeface="+mn-ea"/>
          <a:cs typeface="+mn-cs"/>
        </a:defRPr>
      </a:lvl3pPr>
      <a:lvl4pPr marL="1265981" algn="l" defTabSz="843987" rtl="0" eaLnBrk="1" latinLnBrk="0" hangingPunct="1">
        <a:defRPr sz="1662" kern="1200">
          <a:solidFill>
            <a:schemeClr val="tx1"/>
          </a:solidFill>
          <a:latin typeface="+mn-lt"/>
          <a:ea typeface="+mn-ea"/>
          <a:cs typeface="+mn-cs"/>
        </a:defRPr>
      </a:lvl4pPr>
      <a:lvl5pPr marL="1687973" algn="l" defTabSz="843987" rtl="0" eaLnBrk="1" latinLnBrk="0" hangingPunct="1">
        <a:defRPr sz="1662" kern="1200">
          <a:solidFill>
            <a:schemeClr val="tx1"/>
          </a:solidFill>
          <a:latin typeface="+mn-lt"/>
          <a:ea typeface="+mn-ea"/>
          <a:cs typeface="+mn-cs"/>
        </a:defRPr>
      </a:lvl5pPr>
      <a:lvl6pPr marL="2109967" algn="l" defTabSz="843987" rtl="0" eaLnBrk="1" latinLnBrk="0" hangingPunct="1">
        <a:defRPr sz="1662" kern="1200">
          <a:solidFill>
            <a:schemeClr val="tx1"/>
          </a:solidFill>
          <a:latin typeface="+mn-lt"/>
          <a:ea typeface="+mn-ea"/>
          <a:cs typeface="+mn-cs"/>
        </a:defRPr>
      </a:lvl6pPr>
      <a:lvl7pPr marL="2531960" algn="l" defTabSz="843987" rtl="0" eaLnBrk="1" latinLnBrk="0" hangingPunct="1">
        <a:defRPr sz="1662" kern="1200">
          <a:solidFill>
            <a:schemeClr val="tx1"/>
          </a:solidFill>
          <a:latin typeface="+mn-lt"/>
          <a:ea typeface="+mn-ea"/>
          <a:cs typeface="+mn-cs"/>
        </a:defRPr>
      </a:lvl7pPr>
      <a:lvl8pPr marL="2953953" algn="l" defTabSz="843987" rtl="0" eaLnBrk="1" latinLnBrk="0" hangingPunct="1">
        <a:defRPr sz="1662" kern="1200">
          <a:solidFill>
            <a:schemeClr val="tx1"/>
          </a:solidFill>
          <a:latin typeface="+mn-lt"/>
          <a:ea typeface="+mn-ea"/>
          <a:cs typeface="+mn-cs"/>
        </a:defRPr>
      </a:lvl8pPr>
      <a:lvl9pPr marL="3375947" algn="l" defTabSz="843987"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335360" y="1196755"/>
            <a:ext cx="11521280" cy="489607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Freeform 27"/>
          <p:cNvSpPr>
            <a:spLocks noChangeAspect="1"/>
          </p:cNvSpPr>
          <p:nvPr/>
        </p:nvSpPr>
        <p:spPr bwMode="gray">
          <a:xfrm>
            <a:off x="0" y="-1588"/>
            <a:ext cx="27940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ts val="0"/>
              </a:spcBef>
              <a:spcAft>
                <a:spcPts val="0"/>
              </a:spcAft>
              <a:defRPr/>
            </a:pPr>
            <a:endParaRPr lang="en-GB" sz="1662" b="0" dirty="0">
              <a:solidFill>
                <a:srgbClr val="000000"/>
              </a:solidFill>
              <a:latin typeface="Arial"/>
              <a:ea typeface="+mn-ea"/>
              <a:cs typeface="+mn-cs"/>
            </a:endParaRPr>
          </a:p>
        </p:txBody>
      </p:sp>
      <p:sp>
        <p:nvSpPr>
          <p:cNvPr id="55" name="Title Placeholder 54"/>
          <p:cNvSpPr>
            <a:spLocks noGrp="1"/>
          </p:cNvSpPr>
          <p:nvPr>
            <p:ph type="title"/>
          </p:nvPr>
        </p:nvSpPr>
        <p:spPr bwMode="gray">
          <a:xfrm>
            <a:off x="2816867" y="116632"/>
            <a:ext cx="9039072" cy="576064"/>
          </a:xfrm>
          <a:prstGeom prst="rect">
            <a:avLst/>
          </a:prstGeom>
        </p:spPr>
        <p:txBody>
          <a:bodyPr vert="horz" lIns="0" tIns="0" rIns="0" bIns="0" rtlCol="0" anchor="b" anchorCtr="0">
            <a:noAutofit/>
          </a:bodyPr>
          <a:lstStyle/>
          <a:p>
            <a:pPr lvl="0"/>
            <a:r>
              <a:rPr lang="en-GB" dirty="0"/>
              <a:t>Click to edit Master title style</a:t>
            </a:r>
          </a:p>
        </p:txBody>
      </p:sp>
      <p:sp>
        <p:nvSpPr>
          <p:cNvPr id="59" name="Rectangle 58"/>
          <p:cNvSpPr/>
          <p:nvPr/>
        </p:nvSpPr>
        <p:spPr bwMode="gray">
          <a:xfrm>
            <a:off x="11237661" y="6381332"/>
            <a:ext cx="618979" cy="280800"/>
          </a:xfrm>
          <a:prstGeom prst="rect">
            <a:avLst/>
          </a:prstGeom>
          <a:ln>
            <a:miter lim="800000"/>
            <a:headEnd/>
            <a:tailEnd/>
          </a:ln>
        </p:spPr>
        <p:txBody>
          <a:bodyPr vert="horz" wrap="square" lIns="66462" tIns="66462" rIns="0" bIns="0" numCol="1" anchor="t" anchorCtr="0" compatLnSpc="1">
            <a:prstTxWarp prst="textNoShape">
              <a:avLst/>
            </a:prstTxWarp>
            <a:noAutofit/>
          </a:bodyPr>
          <a:lstStyle/>
          <a:p>
            <a:pPr algn="r">
              <a:spcBef>
                <a:spcPct val="40000"/>
              </a:spcBef>
            </a:pPr>
            <a:fld id="{358FC8E3-FE67-4452-9F4E-9A47A20D0542}" type="slidenum">
              <a:rPr lang="en-GB" sz="831" b="0" smtClean="0">
                <a:solidFill>
                  <a:srgbClr val="00338D"/>
                </a:solidFill>
                <a:latin typeface="Arial"/>
                <a:ea typeface="+mn-ea"/>
              </a:rPr>
              <a:pPr algn="r">
                <a:spcBef>
                  <a:spcPct val="40000"/>
                </a:spcBef>
              </a:pPr>
              <a:t>‹#›</a:t>
            </a:fld>
            <a:endParaRPr lang="en-GB" sz="831" b="0" dirty="0">
              <a:solidFill>
                <a:srgbClr val="00338D"/>
              </a:solidFill>
              <a:latin typeface="Arial"/>
              <a:ea typeface="+mn-ea"/>
            </a:endParaRPr>
          </a:p>
        </p:txBody>
      </p:sp>
      <p:grpSp>
        <p:nvGrpSpPr>
          <p:cNvPr id="2" name="Group 26"/>
          <p:cNvGrpSpPr>
            <a:grpSpLocks noChangeAspect="1"/>
          </p:cNvGrpSpPr>
          <p:nvPr/>
        </p:nvGrpSpPr>
        <p:grpSpPr bwMode="gray">
          <a:xfrm>
            <a:off x="132861" y="0"/>
            <a:ext cx="154940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a typeface="+mn-ea"/>
                <a:cs typeface="+mn-cs"/>
              </a:endParaRPr>
            </a:p>
          </p:txBody>
        </p:sp>
      </p:grpSp>
      <p:sp>
        <p:nvSpPr>
          <p:cNvPr id="58" name="Text Box 8"/>
          <p:cNvSpPr txBox="1">
            <a:spLocks noChangeArrowheads="1"/>
          </p:cNvSpPr>
          <p:nvPr>
            <p:custDataLst>
              <p:tags r:id="rId34"/>
            </p:custDataLst>
          </p:nvPr>
        </p:nvSpPr>
        <p:spPr bwMode="gray">
          <a:xfrm>
            <a:off x="335360" y="6356176"/>
            <a:ext cx="10989528" cy="457200"/>
          </a:xfrm>
          <a:prstGeom prst="rect">
            <a:avLst/>
          </a:prstGeom>
          <a:noFill/>
          <a:ln w="9525">
            <a:noFill/>
            <a:miter lim="800000"/>
            <a:headEnd/>
            <a:tailEnd/>
          </a:ln>
          <a:effectLst/>
        </p:spPr>
        <p:txBody>
          <a:bodyPr wrap="square" lIns="0" tIns="66462" rIns="0" bIns="0">
            <a:noAutofit/>
          </a:bodyPr>
          <a:lstStyle/>
          <a:p>
            <a:pPr fontAlgn="auto">
              <a:spcBef>
                <a:spcPts val="277"/>
              </a:spcBef>
              <a:spcAft>
                <a:spcPts val="0"/>
              </a:spcAft>
            </a:pPr>
            <a:r>
              <a:rPr lang="en-GB" sz="554" b="0">
                <a:solidFill>
                  <a:srgbClr val="00338D"/>
                </a:solidFill>
                <a:latin typeface="Arial"/>
                <a:ea typeface="+mn-ea"/>
                <a:cs typeface="+mn-cs"/>
              </a:rPr>
              <a:t>© 2015 KPMG LLP, a UK limited liability partnership and a member firm of the KPMG network of independent member firms affiliated with KPMG International Cooperative (“KPMG International”), a Swiss entity. All rights reserved.</a:t>
            </a:r>
            <a:endParaRPr lang="en-GB" sz="554" b="0" dirty="0">
              <a:solidFill>
                <a:srgbClr val="00338D"/>
              </a:solidFill>
              <a:latin typeface="Arial"/>
              <a:ea typeface="+mn-ea"/>
              <a:cs typeface="+mn-cs"/>
            </a:endParaRPr>
          </a:p>
        </p:txBody>
      </p:sp>
    </p:spTree>
    <p:extLst>
      <p:ext uri="{BB962C8B-B14F-4D97-AF65-F5344CB8AC3E}">
        <p14:creationId xmlns:p14="http://schemas.microsoft.com/office/powerpoint/2010/main" val="268133604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 id="2147484025" r:id="rId22"/>
    <p:sldLayoutId id="2147484026" r:id="rId23"/>
    <p:sldLayoutId id="2147484027" r:id="rId24"/>
    <p:sldLayoutId id="2147484028" r:id="rId25"/>
    <p:sldLayoutId id="2147484029" r:id="rId26"/>
    <p:sldLayoutId id="2147484030" r:id="rId27"/>
    <p:sldLayoutId id="2147484031" r:id="rId28"/>
    <p:sldLayoutId id="2147484032" r:id="rId29"/>
    <p:sldLayoutId id="2147484033" r:id="rId30"/>
    <p:sldLayoutId id="2147484034" r:id="rId31"/>
    <p:sldLayoutId id="2147484039" r:id="rId32"/>
  </p:sldLayoutIdLst>
  <p:txStyles>
    <p:titleStyle>
      <a:lvl1pPr algn="l" defTabSz="844083" rtl="0" eaLnBrk="1" latinLnBrk="0" hangingPunct="1">
        <a:spcBef>
          <a:spcPct val="0"/>
        </a:spcBef>
        <a:buNone/>
        <a:defRPr lang="en-GB" sz="1477" b="1" kern="1200" noProof="0" dirty="0" smtClean="0">
          <a:solidFill>
            <a:srgbClr val="00338D"/>
          </a:solidFill>
          <a:latin typeface="Arial"/>
          <a:ea typeface="+mj-ea"/>
          <a:cs typeface="Arial" pitchFamily="34" charset="0"/>
        </a:defRPr>
      </a:lvl1pPr>
      <a:lvl2pPr eaLnBrk="1" hangingPunct="1">
        <a:defRPr sz="1477" b="1">
          <a:solidFill>
            <a:srgbClr val="00338D"/>
          </a:solidFill>
          <a:latin typeface="+mj-lt"/>
        </a:defRPr>
      </a:lvl2pPr>
      <a:lvl3pPr eaLnBrk="1" hangingPunct="1">
        <a:defRPr sz="1477" b="1">
          <a:solidFill>
            <a:srgbClr val="00338D"/>
          </a:solidFill>
          <a:latin typeface="+mj-lt"/>
        </a:defRPr>
      </a:lvl3pPr>
      <a:lvl4pPr eaLnBrk="1" hangingPunct="1">
        <a:defRPr sz="1477" b="1">
          <a:solidFill>
            <a:srgbClr val="00338D"/>
          </a:solidFill>
          <a:latin typeface="+mj-lt"/>
        </a:defRPr>
      </a:lvl4pPr>
      <a:lvl5pPr eaLnBrk="1" hangingPunct="1">
        <a:defRPr sz="1477" b="1">
          <a:solidFill>
            <a:srgbClr val="00338D"/>
          </a:solidFill>
          <a:latin typeface="+mj-lt"/>
        </a:defRPr>
      </a:lvl5pPr>
      <a:lvl6pPr eaLnBrk="1" hangingPunct="1">
        <a:defRPr sz="1477" b="1">
          <a:solidFill>
            <a:srgbClr val="00338D"/>
          </a:solidFill>
          <a:latin typeface="+mj-lt"/>
        </a:defRPr>
      </a:lvl6pPr>
      <a:lvl7pPr eaLnBrk="1" hangingPunct="1">
        <a:defRPr sz="1477" b="1">
          <a:solidFill>
            <a:srgbClr val="00338D"/>
          </a:solidFill>
          <a:latin typeface="+mj-lt"/>
        </a:defRPr>
      </a:lvl7pPr>
      <a:lvl8pPr eaLnBrk="1" hangingPunct="1">
        <a:defRPr sz="1477" b="1">
          <a:solidFill>
            <a:srgbClr val="00338D"/>
          </a:solidFill>
          <a:latin typeface="+mj-lt"/>
        </a:defRPr>
      </a:lvl8pPr>
      <a:lvl9pPr eaLnBrk="1" hangingPunct="1">
        <a:defRPr sz="1477" b="1">
          <a:solidFill>
            <a:srgbClr val="00338D"/>
          </a:solidFill>
          <a:latin typeface="+mj-lt"/>
        </a:defRPr>
      </a:lvl9pPr>
    </p:titleStyle>
    <p:bodyStyle>
      <a:lvl1pPr marL="0" indent="0" algn="l" defTabSz="844083" rtl="0" eaLnBrk="1" latinLnBrk="0" hangingPunct="1">
        <a:lnSpc>
          <a:spcPct val="100000"/>
        </a:lnSpc>
        <a:spcBef>
          <a:spcPts val="554"/>
        </a:spcBef>
        <a:buFont typeface="Arial" pitchFamily="34" charset="0"/>
        <a:buNone/>
        <a:defRPr lang="en-US" sz="831" b="1" kern="1200" noProof="0" dirty="0" smtClean="0">
          <a:solidFill>
            <a:srgbClr val="00338D"/>
          </a:solidFill>
          <a:latin typeface="Arial"/>
          <a:ea typeface="+mn-ea"/>
          <a:cs typeface="Arial" pitchFamily="34" charset="0"/>
        </a:defRPr>
      </a:lvl1pPr>
      <a:lvl2pPr marL="0" indent="0" algn="l" defTabSz="844083" rtl="0" eaLnBrk="1" latinLnBrk="0" hangingPunct="1">
        <a:lnSpc>
          <a:spcPct val="100000"/>
        </a:lnSpc>
        <a:spcBef>
          <a:spcPts val="554"/>
        </a:spcBef>
        <a:buFont typeface="Arial" pitchFamily="34" charset="0"/>
        <a:buNone/>
        <a:defRPr lang="en-US" sz="831" b="0" kern="1200" noProof="0" dirty="0" smtClean="0">
          <a:solidFill>
            <a:schemeClr val="tx1"/>
          </a:solidFill>
          <a:latin typeface="Arial"/>
          <a:ea typeface="+mn-ea"/>
          <a:cs typeface="Arial" pitchFamily="34" charset="0"/>
        </a:defRPr>
      </a:lvl2pPr>
      <a:lvl3pPr marL="164127"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3pPr>
      <a:lvl4pPr marL="328254"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4pPr>
      <a:lvl5pPr marL="493847" indent="-161196" algn="l" defTabSz="844083" rtl="0" eaLnBrk="1" latinLnBrk="0" hangingPunct="1">
        <a:lnSpc>
          <a:spcPct val="100000"/>
        </a:lnSpc>
        <a:spcBef>
          <a:spcPts val="554"/>
        </a:spcBef>
        <a:buClr>
          <a:srgbClr val="97989A"/>
        </a:buClr>
        <a:buFont typeface="Arial" pitchFamily="34" charset="0"/>
        <a:buChar char="■"/>
        <a:defRPr lang="en-GB" sz="831" b="0" kern="1200" baseline="0" noProof="0" dirty="0" smtClean="0">
          <a:solidFill>
            <a:schemeClr val="tx1"/>
          </a:solidFill>
          <a:latin typeface="Arial"/>
          <a:ea typeface="+mn-ea"/>
          <a:cs typeface="Arial" pitchFamily="34" charset="0"/>
        </a:defRPr>
      </a:lvl5pPr>
      <a:lvl6pPr marL="665301" indent="-171455" algn="l" defTabSz="844083" rtl="0" eaLnBrk="1" latinLnBrk="0" hangingPunct="1">
        <a:lnSpc>
          <a:spcPct val="110000"/>
        </a:lnSpc>
        <a:spcBef>
          <a:spcPts val="554"/>
        </a:spcBef>
        <a:buClr>
          <a:srgbClr val="97989A"/>
        </a:buClr>
        <a:buFont typeface="Arial" pitchFamily="34" charset="0"/>
        <a:buChar char="–"/>
        <a:defRPr lang="en-GB" sz="831" kern="1200" dirty="0" smtClean="0">
          <a:solidFill>
            <a:schemeClr val="tx1"/>
          </a:solidFill>
          <a:latin typeface="Arial" pitchFamily="34" charset="0"/>
          <a:ea typeface="+mn-ea"/>
          <a:cs typeface="Arial" pitchFamily="34" charset="0"/>
        </a:defRPr>
      </a:lvl6pPr>
      <a:lvl7pPr marL="826498"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7pPr>
      <a:lvl8pPr marL="997952" indent="-171455"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mn-cs"/>
        </a:defRPr>
      </a:lvl8pPr>
      <a:lvl9pPr marL="1159149"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335360" y="1196755"/>
            <a:ext cx="11521280" cy="489607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Freeform 27"/>
          <p:cNvSpPr>
            <a:spLocks noChangeAspect="1"/>
          </p:cNvSpPr>
          <p:nvPr/>
        </p:nvSpPr>
        <p:spPr bwMode="gray">
          <a:xfrm>
            <a:off x="0" y="-1588"/>
            <a:ext cx="27940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ts val="0"/>
              </a:spcBef>
              <a:spcAft>
                <a:spcPts val="0"/>
              </a:spcAft>
              <a:defRPr/>
            </a:pPr>
            <a:endParaRPr lang="en-GB" sz="1662" b="0" dirty="0">
              <a:solidFill>
                <a:srgbClr val="000000"/>
              </a:solidFill>
              <a:latin typeface="Arial"/>
            </a:endParaRPr>
          </a:p>
        </p:txBody>
      </p:sp>
      <p:sp>
        <p:nvSpPr>
          <p:cNvPr id="55" name="Title Placeholder 54"/>
          <p:cNvSpPr>
            <a:spLocks noGrp="1"/>
          </p:cNvSpPr>
          <p:nvPr>
            <p:ph type="title"/>
          </p:nvPr>
        </p:nvSpPr>
        <p:spPr bwMode="gray">
          <a:xfrm>
            <a:off x="2816867" y="116632"/>
            <a:ext cx="9039072" cy="576064"/>
          </a:xfrm>
          <a:prstGeom prst="rect">
            <a:avLst/>
          </a:prstGeom>
        </p:spPr>
        <p:txBody>
          <a:bodyPr vert="horz" lIns="0" tIns="0" rIns="0" bIns="0" rtlCol="0" anchor="b" anchorCtr="0">
            <a:noAutofit/>
          </a:bodyPr>
          <a:lstStyle/>
          <a:p>
            <a:pPr lvl="0"/>
            <a:r>
              <a:rPr lang="en-GB" dirty="0"/>
              <a:t>Click to edit Master title style</a:t>
            </a:r>
          </a:p>
        </p:txBody>
      </p:sp>
      <p:sp>
        <p:nvSpPr>
          <p:cNvPr id="59" name="Rectangle 58"/>
          <p:cNvSpPr/>
          <p:nvPr/>
        </p:nvSpPr>
        <p:spPr bwMode="gray">
          <a:xfrm>
            <a:off x="11237661" y="6381332"/>
            <a:ext cx="618979" cy="280800"/>
          </a:xfrm>
          <a:prstGeom prst="rect">
            <a:avLst/>
          </a:prstGeom>
          <a:ln>
            <a:miter lim="800000"/>
            <a:headEnd/>
            <a:tailEnd/>
          </a:ln>
        </p:spPr>
        <p:txBody>
          <a:bodyPr vert="horz" wrap="square" lIns="66462" tIns="66462" rIns="0" bIns="0" numCol="1" anchor="t" anchorCtr="0" compatLnSpc="1">
            <a:prstTxWarp prst="textNoShape">
              <a:avLst/>
            </a:prstTxWarp>
            <a:noAutofit/>
          </a:bodyPr>
          <a:lstStyle/>
          <a:p>
            <a:pPr algn="r">
              <a:spcBef>
                <a:spcPct val="40000"/>
              </a:spcBef>
            </a:pPr>
            <a:fld id="{358FC8E3-FE67-4452-9F4E-9A47A20D0542}" type="slidenum">
              <a:rPr lang="en-GB" sz="831" b="0" smtClean="0">
                <a:solidFill>
                  <a:srgbClr val="00338D"/>
                </a:solidFill>
                <a:latin typeface="Arial"/>
              </a:rPr>
              <a:pPr algn="r">
                <a:spcBef>
                  <a:spcPct val="40000"/>
                </a:spcBef>
              </a:pPr>
              <a:t>‹#›</a:t>
            </a:fld>
            <a:endParaRPr lang="en-GB" sz="831" b="0" dirty="0">
              <a:solidFill>
                <a:srgbClr val="00338D"/>
              </a:solidFill>
              <a:latin typeface="Arial"/>
            </a:endParaRPr>
          </a:p>
        </p:txBody>
      </p:sp>
      <p:grpSp>
        <p:nvGrpSpPr>
          <p:cNvPr id="2" name="Group 26"/>
          <p:cNvGrpSpPr>
            <a:grpSpLocks noChangeAspect="1"/>
          </p:cNvGrpSpPr>
          <p:nvPr/>
        </p:nvGrpSpPr>
        <p:grpSpPr bwMode="gray">
          <a:xfrm>
            <a:off x="132861" y="0"/>
            <a:ext cx="154940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sp>
        <p:nvSpPr>
          <p:cNvPr id="58" name="Text Box 8"/>
          <p:cNvSpPr txBox="1">
            <a:spLocks noChangeArrowheads="1"/>
          </p:cNvSpPr>
          <p:nvPr>
            <p:custDataLst>
              <p:tags r:id="rId34"/>
            </p:custDataLst>
          </p:nvPr>
        </p:nvSpPr>
        <p:spPr bwMode="gray">
          <a:xfrm>
            <a:off x="335360" y="6356176"/>
            <a:ext cx="10989528" cy="457200"/>
          </a:xfrm>
          <a:prstGeom prst="rect">
            <a:avLst/>
          </a:prstGeom>
          <a:noFill/>
          <a:ln w="9525">
            <a:noFill/>
            <a:miter lim="800000"/>
            <a:headEnd/>
            <a:tailEnd/>
          </a:ln>
          <a:effectLst/>
        </p:spPr>
        <p:txBody>
          <a:bodyPr wrap="square" lIns="0" tIns="66462" rIns="0" bIns="0">
            <a:noAutofit/>
          </a:bodyPr>
          <a:lstStyle/>
          <a:p>
            <a:pPr fontAlgn="auto">
              <a:spcBef>
                <a:spcPts val="277"/>
              </a:spcBef>
              <a:spcAft>
                <a:spcPts val="0"/>
              </a:spcAft>
            </a:pPr>
            <a:r>
              <a:rPr lang="en-GB" sz="554" b="0">
                <a:solidFill>
                  <a:srgbClr val="00338D"/>
                </a:solidFill>
                <a:latin typeface="Arial"/>
              </a:rPr>
              <a:t>© 2015 KPMG LLP, a UK limited liability partnership and a member firm of the KPMG network of independent member firms affiliated with KPMG International Cooperative (“KPMG International”), a Swiss entity. All rights reserved.</a:t>
            </a:r>
            <a:endParaRPr lang="en-GB" sz="554" b="0" dirty="0">
              <a:solidFill>
                <a:srgbClr val="00338D"/>
              </a:solidFill>
              <a:latin typeface="Arial"/>
            </a:endParaRPr>
          </a:p>
        </p:txBody>
      </p:sp>
    </p:spTree>
    <p:extLst>
      <p:ext uri="{BB962C8B-B14F-4D97-AF65-F5344CB8AC3E}">
        <p14:creationId xmlns:p14="http://schemas.microsoft.com/office/powerpoint/2010/main" val="2992386499"/>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 id="2147484092" r:id="rId21"/>
    <p:sldLayoutId id="2147484093" r:id="rId22"/>
    <p:sldLayoutId id="2147484094" r:id="rId23"/>
    <p:sldLayoutId id="2147484095" r:id="rId24"/>
    <p:sldLayoutId id="2147484096" r:id="rId25"/>
    <p:sldLayoutId id="2147484097" r:id="rId26"/>
    <p:sldLayoutId id="2147484098" r:id="rId27"/>
    <p:sldLayoutId id="2147484099" r:id="rId28"/>
    <p:sldLayoutId id="2147484100" r:id="rId29"/>
    <p:sldLayoutId id="2147484101" r:id="rId30"/>
    <p:sldLayoutId id="2147484102" r:id="rId31"/>
    <p:sldLayoutId id="2147484107" r:id="rId32"/>
  </p:sldLayoutIdLst>
  <p:txStyles>
    <p:titleStyle>
      <a:lvl1pPr algn="l" defTabSz="844083" rtl="0" eaLnBrk="1" latinLnBrk="0" hangingPunct="1">
        <a:spcBef>
          <a:spcPct val="0"/>
        </a:spcBef>
        <a:buNone/>
        <a:defRPr lang="en-GB" sz="1477" b="1" kern="1200" noProof="0" dirty="0" smtClean="0">
          <a:solidFill>
            <a:srgbClr val="00338D"/>
          </a:solidFill>
          <a:latin typeface="Arial"/>
          <a:ea typeface="+mj-ea"/>
          <a:cs typeface="Arial" pitchFamily="34" charset="0"/>
        </a:defRPr>
      </a:lvl1pPr>
      <a:lvl2pPr eaLnBrk="1" hangingPunct="1">
        <a:defRPr sz="1477" b="1">
          <a:solidFill>
            <a:srgbClr val="00338D"/>
          </a:solidFill>
          <a:latin typeface="+mj-lt"/>
        </a:defRPr>
      </a:lvl2pPr>
      <a:lvl3pPr eaLnBrk="1" hangingPunct="1">
        <a:defRPr sz="1477" b="1">
          <a:solidFill>
            <a:srgbClr val="00338D"/>
          </a:solidFill>
          <a:latin typeface="+mj-lt"/>
        </a:defRPr>
      </a:lvl3pPr>
      <a:lvl4pPr eaLnBrk="1" hangingPunct="1">
        <a:defRPr sz="1477" b="1">
          <a:solidFill>
            <a:srgbClr val="00338D"/>
          </a:solidFill>
          <a:latin typeface="+mj-lt"/>
        </a:defRPr>
      </a:lvl4pPr>
      <a:lvl5pPr eaLnBrk="1" hangingPunct="1">
        <a:defRPr sz="1477" b="1">
          <a:solidFill>
            <a:srgbClr val="00338D"/>
          </a:solidFill>
          <a:latin typeface="+mj-lt"/>
        </a:defRPr>
      </a:lvl5pPr>
      <a:lvl6pPr eaLnBrk="1" hangingPunct="1">
        <a:defRPr sz="1477" b="1">
          <a:solidFill>
            <a:srgbClr val="00338D"/>
          </a:solidFill>
          <a:latin typeface="+mj-lt"/>
        </a:defRPr>
      </a:lvl6pPr>
      <a:lvl7pPr eaLnBrk="1" hangingPunct="1">
        <a:defRPr sz="1477" b="1">
          <a:solidFill>
            <a:srgbClr val="00338D"/>
          </a:solidFill>
          <a:latin typeface="+mj-lt"/>
        </a:defRPr>
      </a:lvl7pPr>
      <a:lvl8pPr eaLnBrk="1" hangingPunct="1">
        <a:defRPr sz="1477" b="1">
          <a:solidFill>
            <a:srgbClr val="00338D"/>
          </a:solidFill>
          <a:latin typeface="+mj-lt"/>
        </a:defRPr>
      </a:lvl8pPr>
      <a:lvl9pPr eaLnBrk="1" hangingPunct="1">
        <a:defRPr sz="1477" b="1">
          <a:solidFill>
            <a:srgbClr val="00338D"/>
          </a:solidFill>
          <a:latin typeface="+mj-lt"/>
        </a:defRPr>
      </a:lvl9pPr>
    </p:titleStyle>
    <p:bodyStyle>
      <a:lvl1pPr marL="0" indent="0" algn="l" defTabSz="844083" rtl="0" eaLnBrk="1" latinLnBrk="0" hangingPunct="1">
        <a:lnSpc>
          <a:spcPct val="100000"/>
        </a:lnSpc>
        <a:spcBef>
          <a:spcPts val="554"/>
        </a:spcBef>
        <a:buFont typeface="Arial" pitchFamily="34" charset="0"/>
        <a:buNone/>
        <a:defRPr lang="en-US" sz="831" b="1" kern="1200" noProof="0" dirty="0" smtClean="0">
          <a:solidFill>
            <a:srgbClr val="00338D"/>
          </a:solidFill>
          <a:latin typeface="Arial"/>
          <a:ea typeface="+mn-ea"/>
          <a:cs typeface="Arial" pitchFamily="34" charset="0"/>
        </a:defRPr>
      </a:lvl1pPr>
      <a:lvl2pPr marL="0" indent="0" algn="l" defTabSz="844083" rtl="0" eaLnBrk="1" latinLnBrk="0" hangingPunct="1">
        <a:lnSpc>
          <a:spcPct val="100000"/>
        </a:lnSpc>
        <a:spcBef>
          <a:spcPts val="554"/>
        </a:spcBef>
        <a:buFont typeface="Arial" pitchFamily="34" charset="0"/>
        <a:buNone/>
        <a:defRPr lang="en-US" sz="831" b="0" kern="1200" noProof="0" dirty="0" smtClean="0">
          <a:solidFill>
            <a:schemeClr val="tx1"/>
          </a:solidFill>
          <a:latin typeface="Arial"/>
          <a:ea typeface="+mn-ea"/>
          <a:cs typeface="Arial" pitchFamily="34" charset="0"/>
        </a:defRPr>
      </a:lvl2pPr>
      <a:lvl3pPr marL="164127"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3pPr>
      <a:lvl4pPr marL="328254"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4pPr>
      <a:lvl5pPr marL="493847" indent="-161196" algn="l" defTabSz="844083" rtl="0" eaLnBrk="1" latinLnBrk="0" hangingPunct="1">
        <a:lnSpc>
          <a:spcPct val="100000"/>
        </a:lnSpc>
        <a:spcBef>
          <a:spcPts val="554"/>
        </a:spcBef>
        <a:buClr>
          <a:srgbClr val="97989A"/>
        </a:buClr>
        <a:buFont typeface="Arial" pitchFamily="34" charset="0"/>
        <a:buChar char="■"/>
        <a:defRPr lang="en-GB" sz="831" b="0" kern="1200" baseline="0" noProof="0" dirty="0" smtClean="0">
          <a:solidFill>
            <a:schemeClr val="tx1"/>
          </a:solidFill>
          <a:latin typeface="Arial"/>
          <a:ea typeface="+mn-ea"/>
          <a:cs typeface="Arial" pitchFamily="34" charset="0"/>
        </a:defRPr>
      </a:lvl5pPr>
      <a:lvl6pPr marL="665301" indent="-171455" algn="l" defTabSz="844083" rtl="0" eaLnBrk="1" latinLnBrk="0" hangingPunct="1">
        <a:lnSpc>
          <a:spcPct val="110000"/>
        </a:lnSpc>
        <a:spcBef>
          <a:spcPts val="554"/>
        </a:spcBef>
        <a:buClr>
          <a:srgbClr val="97989A"/>
        </a:buClr>
        <a:buFont typeface="Arial" pitchFamily="34" charset="0"/>
        <a:buChar char="–"/>
        <a:defRPr lang="en-GB" sz="831" kern="1200" dirty="0" smtClean="0">
          <a:solidFill>
            <a:schemeClr val="tx1"/>
          </a:solidFill>
          <a:latin typeface="Arial" pitchFamily="34" charset="0"/>
          <a:ea typeface="+mn-ea"/>
          <a:cs typeface="Arial" pitchFamily="34" charset="0"/>
        </a:defRPr>
      </a:lvl6pPr>
      <a:lvl7pPr marL="826498"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7pPr>
      <a:lvl8pPr marL="997952" indent="-171455"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mn-cs"/>
        </a:defRPr>
      </a:lvl8pPr>
      <a:lvl9pPr marL="1159149"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335360" y="1196755"/>
            <a:ext cx="11521280" cy="489607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Freeform 27"/>
          <p:cNvSpPr>
            <a:spLocks noChangeAspect="1"/>
          </p:cNvSpPr>
          <p:nvPr/>
        </p:nvSpPr>
        <p:spPr bwMode="gray">
          <a:xfrm>
            <a:off x="0" y="-1588"/>
            <a:ext cx="27940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ts val="0"/>
              </a:spcBef>
              <a:spcAft>
                <a:spcPts val="0"/>
              </a:spcAft>
              <a:defRPr/>
            </a:pPr>
            <a:endParaRPr lang="en-GB" sz="1662" b="0" dirty="0">
              <a:solidFill>
                <a:srgbClr val="000000"/>
              </a:solidFill>
              <a:latin typeface="Arial"/>
            </a:endParaRPr>
          </a:p>
        </p:txBody>
      </p:sp>
      <p:sp>
        <p:nvSpPr>
          <p:cNvPr id="55" name="Title Placeholder 54"/>
          <p:cNvSpPr>
            <a:spLocks noGrp="1"/>
          </p:cNvSpPr>
          <p:nvPr>
            <p:ph type="title"/>
          </p:nvPr>
        </p:nvSpPr>
        <p:spPr bwMode="gray">
          <a:xfrm>
            <a:off x="2816867" y="116632"/>
            <a:ext cx="9039072" cy="576064"/>
          </a:xfrm>
          <a:prstGeom prst="rect">
            <a:avLst/>
          </a:prstGeom>
        </p:spPr>
        <p:txBody>
          <a:bodyPr vert="horz" lIns="0" tIns="0" rIns="0" bIns="0" rtlCol="0" anchor="b" anchorCtr="0">
            <a:noAutofit/>
          </a:bodyPr>
          <a:lstStyle/>
          <a:p>
            <a:pPr lvl="0"/>
            <a:r>
              <a:rPr lang="en-GB" dirty="0"/>
              <a:t>Click to edit Master title style</a:t>
            </a:r>
          </a:p>
        </p:txBody>
      </p:sp>
      <p:sp>
        <p:nvSpPr>
          <p:cNvPr id="59" name="Rectangle 58"/>
          <p:cNvSpPr/>
          <p:nvPr/>
        </p:nvSpPr>
        <p:spPr bwMode="gray">
          <a:xfrm>
            <a:off x="11237661" y="6381332"/>
            <a:ext cx="618979" cy="280800"/>
          </a:xfrm>
          <a:prstGeom prst="rect">
            <a:avLst/>
          </a:prstGeom>
          <a:ln>
            <a:miter lim="800000"/>
            <a:headEnd/>
            <a:tailEnd/>
          </a:ln>
        </p:spPr>
        <p:txBody>
          <a:bodyPr vert="horz" wrap="square" lIns="66462" tIns="66462" rIns="0" bIns="0" numCol="1" anchor="t" anchorCtr="0" compatLnSpc="1">
            <a:prstTxWarp prst="textNoShape">
              <a:avLst/>
            </a:prstTxWarp>
            <a:noAutofit/>
          </a:bodyPr>
          <a:lstStyle/>
          <a:p>
            <a:pPr algn="r">
              <a:spcBef>
                <a:spcPct val="40000"/>
              </a:spcBef>
            </a:pPr>
            <a:fld id="{358FC8E3-FE67-4452-9F4E-9A47A20D0542}" type="slidenum">
              <a:rPr lang="en-GB" sz="831" b="0" smtClean="0">
                <a:solidFill>
                  <a:srgbClr val="00338D"/>
                </a:solidFill>
                <a:latin typeface="Arial"/>
              </a:rPr>
              <a:pPr algn="r">
                <a:spcBef>
                  <a:spcPct val="40000"/>
                </a:spcBef>
              </a:pPr>
              <a:t>‹#›</a:t>
            </a:fld>
            <a:endParaRPr lang="en-GB" sz="831" b="0" dirty="0">
              <a:solidFill>
                <a:srgbClr val="00338D"/>
              </a:solidFill>
              <a:latin typeface="Arial"/>
            </a:endParaRPr>
          </a:p>
        </p:txBody>
      </p:sp>
      <p:grpSp>
        <p:nvGrpSpPr>
          <p:cNvPr id="2" name="Group 26"/>
          <p:cNvGrpSpPr>
            <a:grpSpLocks noChangeAspect="1"/>
          </p:cNvGrpSpPr>
          <p:nvPr/>
        </p:nvGrpSpPr>
        <p:grpSpPr bwMode="gray">
          <a:xfrm>
            <a:off x="132861" y="0"/>
            <a:ext cx="154940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sp>
        <p:nvSpPr>
          <p:cNvPr id="58" name="Text Box 8"/>
          <p:cNvSpPr txBox="1">
            <a:spLocks noChangeArrowheads="1"/>
          </p:cNvSpPr>
          <p:nvPr>
            <p:custDataLst>
              <p:tags r:id="rId40"/>
            </p:custDataLst>
          </p:nvPr>
        </p:nvSpPr>
        <p:spPr bwMode="gray">
          <a:xfrm>
            <a:off x="335360" y="6356176"/>
            <a:ext cx="10989528" cy="457200"/>
          </a:xfrm>
          <a:prstGeom prst="rect">
            <a:avLst/>
          </a:prstGeom>
          <a:noFill/>
          <a:ln w="9525">
            <a:noFill/>
            <a:miter lim="800000"/>
            <a:headEnd/>
            <a:tailEnd/>
          </a:ln>
          <a:effectLst/>
        </p:spPr>
        <p:txBody>
          <a:bodyPr wrap="square" lIns="0" tIns="66462" rIns="0" bIns="0">
            <a:noAutofit/>
          </a:bodyPr>
          <a:lstStyle/>
          <a:p>
            <a:pPr fontAlgn="auto">
              <a:spcBef>
                <a:spcPts val="277"/>
              </a:spcBef>
              <a:spcAft>
                <a:spcPts val="0"/>
              </a:spcAft>
            </a:pPr>
            <a:r>
              <a:rPr lang="en-GB" sz="554" b="0">
                <a:solidFill>
                  <a:srgbClr val="00338D"/>
                </a:solidFill>
                <a:latin typeface="Arial"/>
              </a:rPr>
              <a:t>© 2015 KPMG LLP, a UK limited liability partnership and a member firm of the KPMG network of independent member firms affiliated with KPMG International Cooperative (“KPMG International”), a Swiss entity. All rights reserved.</a:t>
            </a:r>
            <a:endParaRPr lang="en-GB" sz="554" b="0" dirty="0">
              <a:solidFill>
                <a:srgbClr val="00338D"/>
              </a:solidFill>
              <a:latin typeface="Arial"/>
            </a:endParaRPr>
          </a:p>
        </p:txBody>
      </p:sp>
    </p:spTree>
    <p:extLst>
      <p:ext uri="{BB962C8B-B14F-4D97-AF65-F5344CB8AC3E}">
        <p14:creationId xmlns:p14="http://schemas.microsoft.com/office/powerpoint/2010/main" val="425908366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4" r:id="rId32"/>
    <p:sldLayoutId id="2147484147" r:id="rId33"/>
    <p:sldLayoutId id="2147484149" r:id="rId34"/>
    <p:sldLayoutId id="2147484150" r:id="rId35"/>
    <p:sldLayoutId id="2147484151" r:id="rId36"/>
    <p:sldLayoutId id="2147484152" r:id="rId37"/>
    <p:sldLayoutId id="2147484153" r:id="rId38"/>
  </p:sldLayoutIdLst>
  <p:txStyles>
    <p:titleStyle>
      <a:lvl1pPr algn="l" defTabSz="844083" rtl="0" eaLnBrk="1" latinLnBrk="0" hangingPunct="1">
        <a:spcBef>
          <a:spcPct val="0"/>
        </a:spcBef>
        <a:buNone/>
        <a:defRPr lang="en-GB" sz="1477" b="1" kern="1200" noProof="0" dirty="0" smtClean="0">
          <a:solidFill>
            <a:srgbClr val="00338D"/>
          </a:solidFill>
          <a:latin typeface="Arial"/>
          <a:ea typeface="+mj-ea"/>
          <a:cs typeface="Arial" pitchFamily="34" charset="0"/>
        </a:defRPr>
      </a:lvl1pPr>
      <a:lvl2pPr eaLnBrk="1" hangingPunct="1">
        <a:defRPr sz="1477" b="1">
          <a:solidFill>
            <a:srgbClr val="00338D"/>
          </a:solidFill>
          <a:latin typeface="+mj-lt"/>
        </a:defRPr>
      </a:lvl2pPr>
      <a:lvl3pPr eaLnBrk="1" hangingPunct="1">
        <a:defRPr sz="1477" b="1">
          <a:solidFill>
            <a:srgbClr val="00338D"/>
          </a:solidFill>
          <a:latin typeface="+mj-lt"/>
        </a:defRPr>
      </a:lvl3pPr>
      <a:lvl4pPr eaLnBrk="1" hangingPunct="1">
        <a:defRPr sz="1477" b="1">
          <a:solidFill>
            <a:srgbClr val="00338D"/>
          </a:solidFill>
          <a:latin typeface="+mj-lt"/>
        </a:defRPr>
      </a:lvl4pPr>
      <a:lvl5pPr eaLnBrk="1" hangingPunct="1">
        <a:defRPr sz="1477" b="1">
          <a:solidFill>
            <a:srgbClr val="00338D"/>
          </a:solidFill>
          <a:latin typeface="+mj-lt"/>
        </a:defRPr>
      </a:lvl5pPr>
      <a:lvl6pPr eaLnBrk="1" hangingPunct="1">
        <a:defRPr sz="1477" b="1">
          <a:solidFill>
            <a:srgbClr val="00338D"/>
          </a:solidFill>
          <a:latin typeface="+mj-lt"/>
        </a:defRPr>
      </a:lvl6pPr>
      <a:lvl7pPr eaLnBrk="1" hangingPunct="1">
        <a:defRPr sz="1477" b="1">
          <a:solidFill>
            <a:srgbClr val="00338D"/>
          </a:solidFill>
          <a:latin typeface="+mj-lt"/>
        </a:defRPr>
      </a:lvl7pPr>
      <a:lvl8pPr eaLnBrk="1" hangingPunct="1">
        <a:defRPr sz="1477" b="1">
          <a:solidFill>
            <a:srgbClr val="00338D"/>
          </a:solidFill>
          <a:latin typeface="+mj-lt"/>
        </a:defRPr>
      </a:lvl8pPr>
      <a:lvl9pPr eaLnBrk="1" hangingPunct="1">
        <a:defRPr sz="1477" b="1">
          <a:solidFill>
            <a:srgbClr val="00338D"/>
          </a:solidFill>
          <a:latin typeface="+mj-lt"/>
        </a:defRPr>
      </a:lvl9pPr>
    </p:titleStyle>
    <p:bodyStyle>
      <a:lvl1pPr marL="0" indent="0" algn="l" defTabSz="844083" rtl="0" eaLnBrk="1" latinLnBrk="0" hangingPunct="1">
        <a:lnSpc>
          <a:spcPct val="100000"/>
        </a:lnSpc>
        <a:spcBef>
          <a:spcPts val="554"/>
        </a:spcBef>
        <a:buFont typeface="Arial" pitchFamily="34" charset="0"/>
        <a:buNone/>
        <a:defRPr lang="en-US" sz="831" b="1" kern="1200" noProof="0" dirty="0" smtClean="0">
          <a:solidFill>
            <a:srgbClr val="00338D"/>
          </a:solidFill>
          <a:latin typeface="Arial"/>
          <a:ea typeface="+mn-ea"/>
          <a:cs typeface="Arial" pitchFamily="34" charset="0"/>
        </a:defRPr>
      </a:lvl1pPr>
      <a:lvl2pPr marL="0" indent="0" algn="l" defTabSz="844083" rtl="0" eaLnBrk="1" latinLnBrk="0" hangingPunct="1">
        <a:lnSpc>
          <a:spcPct val="100000"/>
        </a:lnSpc>
        <a:spcBef>
          <a:spcPts val="554"/>
        </a:spcBef>
        <a:buFont typeface="Arial" pitchFamily="34" charset="0"/>
        <a:buNone/>
        <a:defRPr lang="en-US" sz="831" b="0" kern="1200" noProof="0" dirty="0" smtClean="0">
          <a:solidFill>
            <a:schemeClr val="tx1"/>
          </a:solidFill>
          <a:latin typeface="Arial"/>
          <a:ea typeface="+mn-ea"/>
          <a:cs typeface="Arial" pitchFamily="34" charset="0"/>
        </a:defRPr>
      </a:lvl2pPr>
      <a:lvl3pPr marL="164127"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3pPr>
      <a:lvl4pPr marL="328254"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4pPr>
      <a:lvl5pPr marL="493847" indent="-161196" algn="l" defTabSz="844083" rtl="0" eaLnBrk="1" latinLnBrk="0" hangingPunct="1">
        <a:lnSpc>
          <a:spcPct val="100000"/>
        </a:lnSpc>
        <a:spcBef>
          <a:spcPts val="554"/>
        </a:spcBef>
        <a:buClr>
          <a:srgbClr val="97989A"/>
        </a:buClr>
        <a:buFont typeface="Arial" pitchFamily="34" charset="0"/>
        <a:buChar char="■"/>
        <a:defRPr lang="en-GB" sz="831" b="0" kern="1200" baseline="0" noProof="0" dirty="0" smtClean="0">
          <a:solidFill>
            <a:schemeClr val="tx1"/>
          </a:solidFill>
          <a:latin typeface="Arial"/>
          <a:ea typeface="+mn-ea"/>
          <a:cs typeface="Arial" pitchFamily="34" charset="0"/>
        </a:defRPr>
      </a:lvl5pPr>
      <a:lvl6pPr marL="665301" indent="-171455" algn="l" defTabSz="844083" rtl="0" eaLnBrk="1" latinLnBrk="0" hangingPunct="1">
        <a:lnSpc>
          <a:spcPct val="110000"/>
        </a:lnSpc>
        <a:spcBef>
          <a:spcPts val="554"/>
        </a:spcBef>
        <a:buClr>
          <a:srgbClr val="97989A"/>
        </a:buClr>
        <a:buFont typeface="Arial" pitchFamily="34" charset="0"/>
        <a:buChar char="–"/>
        <a:defRPr lang="en-GB" sz="831" kern="1200" dirty="0" smtClean="0">
          <a:solidFill>
            <a:schemeClr val="tx1"/>
          </a:solidFill>
          <a:latin typeface="Arial" pitchFamily="34" charset="0"/>
          <a:ea typeface="+mn-ea"/>
          <a:cs typeface="Arial" pitchFamily="34" charset="0"/>
        </a:defRPr>
      </a:lvl6pPr>
      <a:lvl7pPr marL="826498"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7pPr>
      <a:lvl8pPr marL="997952" indent="-171455"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mn-cs"/>
        </a:defRPr>
      </a:lvl8pPr>
      <a:lvl9pPr marL="1159149"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335360" y="1196755"/>
            <a:ext cx="11521280" cy="489607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Freeform 27"/>
          <p:cNvSpPr>
            <a:spLocks noChangeAspect="1"/>
          </p:cNvSpPr>
          <p:nvPr/>
        </p:nvSpPr>
        <p:spPr bwMode="gray">
          <a:xfrm>
            <a:off x="0" y="-1588"/>
            <a:ext cx="27940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auto">
              <a:spcBef>
                <a:spcPts val="0"/>
              </a:spcBef>
              <a:spcAft>
                <a:spcPts val="0"/>
              </a:spcAft>
              <a:defRPr/>
            </a:pPr>
            <a:endParaRPr lang="en-GB" sz="1662" b="0" dirty="0">
              <a:solidFill>
                <a:srgbClr val="000000"/>
              </a:solidFill>
              <a:latin typeface="Arial"/>
            </a:endParaRPr>
          </a:p>
        </p:txBody>
      </p:sp>
      <p:sp>
        <p:nvSpPr>
          <p:cNvPr id="55" name="Title Placeholder 54"/>
          <p:cNvSpPr>
            <a:spLocks noGrp="1"/>
          </p:cNvSpPr>
          <p:nvPr>
            <p:ph type="title"/>
          </p:nvPr>
        </p:nvSpPr>
        <p:spPr bwMode="gray">
          <a:xfrm>
            <a:off x="2816867" y="116632"/>
            <a:ext cx="9039072" cy="576064"/>
          </a:xfrm>
          <a:prstGeom prst="rect">
            <a:avLst/>
          </a:prstGeom>
        </p:spPr>
        <p:txBody>
          <a:bodyPr vert="horz" lIns="0" tIns="0" rIns="0" bIns="0" rtlCol="0" anchor="b" anchorCtr="0">
            <a:noAutofit/>
          </a:bodyPr>
          <a:lstStyle/>
          <a:p>
            <a:pPr lvl="0"/>
            <a:r>
              <a:rPr lang="en-GB" dirty="0"/>
              <a:t>Click to edit Master title style</a:t>
            </a:r>
          </a:p>
        </p:txBody>
      </p:sp>
      <p:sp>
        <p:nvSpPr>
          <p:cNvPr id="59" name="Rectangle 58"/>
          <p:cNvSpPr/>
          <p:nvPr/>
        </p:nvSpPr>
        <p:spPr bwMode="gray">
          <a:xfrm>
            <a:off x="11237661" y="6381332"/>
            <a:ext cx="618979" cy="280800"/>
          </a:xfrm>
          <a:prstGeom prst="rect">
            <a:avLst/>
          </a:prstGeom>
          <a:ln>
            <a:miter lim="800000"/>
            <a:headEnd/>
            <a:tailEnd/>
          </a:ln>
        </p:spPr>
        <p:txBody>
          <a:bodyPr vert="horz" wrap="square" lIns="66462" tIns="66462" rIns="0" bIns="0" numCol="1" anchor="t" anchorCtr="0" compatLnSpc="1">
            <a:prstTxWarp prst="textNoShape">
              <a:avLst/>
            </a:prstTxWarp>
            <a:noAutofit/>
          </a:bodyPr>
          <a:lstStyle/>
          <a:p>
            <a:pPr algn="r">
              <a:spcBef>
                <a:spcPct val="40000"/>
              </a:spcBef>
            </a:pPr>
            <a:fld id="{358FC8E3-FE67-4452-9F4E-9A47A20D0542}" type="slidenum">
              <a:rPr lang="en-GB" sz="831" b="0" smtClean="0">
                <a:solidFill>
                  <a:srgbClr val="00338D"/>
                </a:solidFill>
                <a:latin typeface="Arial"/>
              </a:rPr>
              <a:pPr algn="r">
                <a:spcBef>
                  <a:spcPct val="40000"/>
                </a:spcBef>
              </a:pPr>
              <a:t>‹#›</a:t>
            </a:fld>
            <a:endParaRPr lang="en-GB" sz="831" b="0" dirty="0">
              <a:solidFill>
                <a:srgbClr val="00338D"/>
              </a:solidFill>
              <a:latin typeface="Arial"/>
            </a:endParaRPr>
          </a:p>
        </p:txBody>
      </p:sp>
      <p:grpSp>
        <p:nvGrpSpPr>
          <p:cNvPr id="2" name="Group 26"/>
          <p:cNvGrpSpPr>
            <a:grpSpLocks noChangeAspect="1"/>
          </p:cNvGrpSpPr>
          <p:nvPr/>
        </p:nvGrpSpPr>
        <p:grpSpPr bwMode="gray">
          <a:xfrm>
            <a:off x="132861" y="0"/>
            <a:ext cx="154940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noAutofit/>
            </a:bodyPr>
            <a:lstStyle/>
            <a:p>
              <a:pPr fontAlgn="auto">
                <a:spcBef>
                  <a:spcPts val="0"/>
                </a:spcBef>
                <a:spcAft>
                  <a:spcPts val="0"/>
                </a:spcAft>
              </a:pPr>
              <a:endParaRPr lang="en-GB" sz="1662" b="0" dirty="0">
                <a:solidFill>
                  <a:srgbClr val="000000"/>
                </a:solidFill>
                <a:latin typeface="Arial"/>
              </a:endParaRPr>
            </a:p>
          </p:txBody>
        </p:sp>
      </p:grpSp>
      <p:sp>
        <p:nvSpPr>
          <p:cNvPr id="58" name="Text Box 8"/>
          <p:cNvSpPr txBox="1">
            <a:spLocks noChangeArrowheads="1"/>
          </p:cNvSpPr>
          <p:nvPr>
            <p:custDataLst>
              <p:tags r:id="rId35"/>
            </p:custDataLst>
          </p:nvPr>
        </p:nvSpPr>
        <p:spPr bwMode="gray">
          <a:xfrm>
            <a:off x="335360" y="6356176"/>
            <a:ext cx="10989528" cy="457200"/>
          </a:xfrm>
          <a:prstGeom prst="rect">
            <a:avLst/>
          </a:prstGeom>
          <a:noFill/>
          <a:ln w="9525">
            <a:noFill/>
            <a:miter lim="800000"/>
            <a:headEnd/>
            <a:tailEnd/>
          </a:ln>
          <a:effectLst/>
        </p:spPr>
        <p:txBody>
          <a:bodyPr wrap="square" lIns="0" tIns="66462" rIns="0" bIns="0">
            <a:noAutofit/>
          </a:bodyPr>
          <a:lstStyle/>
          <a:p>
            <a:pPr fontAlgn="auto">
              <a:spcBef>
                <a:spcPts val="277"/>
              </a:spcBef>
              <a:spcAft>
                <a:spcPts val="0"/>
              </a:spcAft>
            </a:pPr>
            <a:r>
              <a:rPr lang="en-GB" sz="554" b="0">
                <a:solidFill>
                  <a:srgbClr val="00338D"/>
                </a:solidFill>
                <a:latin typeface="Arial"/>
              </a:rPr>
              <a:t>© 2015 KPMG LLP, a UK limited liability partnership and a member firm of the KPMG network of independent member firms affiliated with KPMG International Cooperative (“KPMG International”), a Swiss entity. All rights reserved.</a:t>
            </a:r>
            <a:endParaRPr lang="en-GB" sz="554" b="0" dirty="0">
              <a:solidFill>
                <a:srgbClr val="00338D"/>
              </a:solidFill>
              <a:latin typeface="Arial"/>
            </a:endParaRPr>
          </a:p>
        </p:txBody>
      </p:sp>
    </p:spTree>
    <p:extLst>
      <p:ext uri="{BB962C8B-B14F-4D97-AF65-F5344CB8AC3E}">
        <p14:creationId xmlns:p14="http://schemas.microsoft.com/office/powerpoint/2010/main" val="241541242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32" r:id="rId32"/>
    <p:sldLayoutId id="2147484234" r:id="rId33"/>
  </p:sldLayoutIdLst>
  <p:txStyles>
    <p:titleStyle>
      <a:lvl1pPr algn="l" defTabSz="844083" rtl="0" eaLnBrk="1" latinLnBrk="0" hangingPunct="1">
        <a:spcBef>
          <a:spcPct val="0"/>
        </a:spcBef>
        <a:buNone/>
        <a:defRPr lang="en-GB" sz="1477" b="1" kern="1200" noProof="0" dirty="0" smtClean="0">
          <a:solidFill>
            <a:srgbClr val="00338D"/>
          </a:solidFill>
          <a:latin typeface="Arial"/>
          <a:ea typeface="+mj-ea"/>
          <a:cs typeface="Arial" pitchFamily="34" charset="0"/>
        </a:defRPr>
      </a:lvl1pPr>
      <a:lvl2pPr eaLnBrk="1" hangingPunct="1">
        <a:defRPr sz="1477" b="1">
          <a:solidFill>
            <a:srgbClr val="00338D"/>
          </a:solidFill>
          <a:latin typeface="+mj-lt"/>
        </a:defRPr>
      </a:lvl2pPr>
      <a:lvl3pPr eaLnBrk="1" hangingPunct="1">
        <a:defRPr sz="1477" b="1">
          <a:solidFill>
            <a:srgbClr val="00338D"/>
          </a:solidFill>
          <a:latin typeface="+mj-lt"/>
        </a:defRPr>
      </a:lvl3pPr>
      <a:lvl4pPr eaLnBrk="1" hangingPunct="1">
        <a:defRPr sz="1477" b="1">
          <a:solidFill>
            <a:srgbClr val="00338D"/>
          </a:solidFill>
          <a:latin typeface="+mj-lt"/>
        </a:defRPr>
      </a:lvl4pPr>
      <a:lvl5pPr eaLnBrk="1" hangingPunct="1">
        <a:defRPr sz="1477" b="1">
          <a:solidFill>
            <a:srgbClr val="00338D"/>
          </a:solidFill>
          <a:latin typeface="+mj-lt"/>
        </a:defRPr>
      </a:lvl5pPr>
      <a:lvl6pPr eaLnBrk="1" hangingPunct="1">
        <a:defRPr sz="1477" b="1">
          <a:solidFill>
            <a:srgbClr val="00338D"/>
          </a:solidFill>
          <a:latin typeface="+mj-lt"/>
        </a:defRPr>
      </a:lvl6pPr>
      <a:lvl7pPr eaLnBrk="1" hangingPunct="1">
        <a:defRPr sz="1477" b="1">
          <a:solidFill>
            <a:srgbClr val="00338D"/>
          </a:solidFill>
          <a:latin typeface="+mj-lt"/>
        </a:defRPr>
      </a:lvl7pPr>
      <a:lvl8pPr eaLnBrk="1" hangingPunct="1">
        <a:defRPr sz="1477" b="1">
          <a:solidFill>
            <a:srgbClr val="00338D"/>
          </a:solidFill>
          <a:latin typeface="+mj-lt"/>
        </a:defRPr>
      </a:lvl8pPr>
      <a:lvl9pPr eaLnBrk="1" hangingPunct="1">
        <a:defRPr sz="1477" b="1">
          <a:solidFill>
            <a:srgbClr val="00338D"/>
          </a:solidFill>
          <a:latin typeface="+mj-lt"/>
        </a:defRPr>
      </a:lvl9pPr>
    </p:titleStyle>
    <p:bodyStyle>
      <a:lvl1pPr marL="0" indent="0" algn="l" defTabSz="844083" rtl="0" eaLnBrk="1" latinLnBrk="0" hangingPunct="1">
        <a:lnSpc>
          <a:spcPct val="100000"/>
        </a:lnSpc>
        <a:spcBef>
          <a:spcPts val="554"/>
        </a:spcBef>
        <a:buFont typeface="Arial" pitchFamily="34" charset="0"/>
        <a:buNone/>
        <a:defRPr lang="en-US" sz="831" b="1" kern="1200" noProof="0" dirty="0" smtClean="0">
          <a:solidFill>
            <a:srgbClr val="00338D"/>
          </a:solidFill>
          <a:latin typeface="Arial"/>
          <a:ea typeface="+mn-ea"/>
          <a:cs typeface="Arial" pitchFamily="34" charset="0"/>
        </a:defRPr>
      </a:lvl1pPr>
      <a:lvl2pPr marL="0" indent="0" algn="l" defTabSz="844083" rtl="0" eaLnBrk="1" latinLnBrk="0" hangingPunct="1">
        <a:lnSpc>
          <a:spcPct val="100000"/>
        </a:lnSpc>
        <a:spcBef>
          <a:spcPts val="554"/>
        </a:spcBef>
        <a:buFont typeface="Arial" pitchFamily="34" charset="0"/>
        <a:buNone/>
        <a:defRPr lang="en-US" sz="831" b="0" kern="1200" noProof="0" dirty="0" smtClean="0">
          <a:solidFill>
            <a:schemeClr val="tx1"/>
          </a:solidFill>
          <a:latin typeface="Arial"/>
          <a:ea typeface="+mn-ea"/>
          <a:cs typeface="Arial" pitchFamily="34" charset="0"/>
        </a:defRPr>
      </a:lvl2pPr>
      <a:lvl3pPr marL="164127"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3pPr>
      <a:lvl4pPr marL="328254" indent="-164127" algn="l" defTabSz="844083" rtl="0" eaLnBrk="1" latinLnBrk="0" hangingPunct="1">
        <a:lnSpc>
          <a:spcPct val="100000"/>
        </a:lnSpc>
        <a:spcBef>
          <a:spcPts val="554"/>
        </a:spcBef>
        <a:buClr>
          <a:srgbClr val="97989A"/>
        </a:buClr>
        <a:buFont typeface="Arial" pitchFamily="34" charset="0"/>
        <a:buChar char="–"/>
        <a:defRPr lang="en-US" sz="831" b="0" kern="1200" noProof="0" dirty="0" smtClean="0">
          <a:solidFill>
            <a:schemeClr val="tx1"/>
          </a:solidFill>
          <a:latin typeface="Arial"/>
          <a:ea typeface="+mn-ea"/>
          <a:cs typeface="Arial" pitchFamily="34" charset="0"/>
        </a:defRPr>
      </a:lvl4pPr>
      <a:lvl5pPr marL="493847" indent="-161196" algn="l" defTabSz="844083" rtl="0" eaLnBrk="1" latinLnBrk="0" hangingPunct="1">
        <a:lnSpc>
          <a:spcPct val="100000"/>
        </a:lnSpc>
        <a:spcBef>
          <a:spcPts val="554"/>
        </a:spcBef>
        <a:buClr>
          <a:srgbClr val="97989A"/>
        </a:buClr>
        <a:buFont typeface="Arial" pitchFamily="34" charset="0"/>
        <a:buChar char="■"/>
        <a:defRPr lang="en-GB" sz="831" b="0" kern="1200" baseline="0" noProof="0" dirty="0" smtClean="0">
          <a:solidFill>
            <a:schemeClr val="tx1"/>
          </a:solidFill>
          <a:latin typeface="Arial"/>
          <a:ea typeface="+mn-ea"/>
          <a:cs typeface="Arial" pitchFamily="34" charset="0"/>
        </a:defRPr>
      </a:lvl5pPr>
      <a:lvl6pPr marL="665301" indent="-171455" algn="l" defTabSz="844083" rtl="0" eaLnBrk="1" latinLnBrk="0" hangingPunct="1">
        <a:lnSpc>
          <a:spcPct val="110000"/>
        </a:lnSpc>
        <a:spcBef>
          <a:spcPts val="554"/>
        </a:spcBef>
        <a:buClr>
          <a:srgbClr val="97989A"/>
        </a:buClr>
        <a:buFont typeface="Arial" pitchFamily="34" charset="0"/>
        <a:buChar char="–"/>
        <a:defRPr lang="en-GB" sz="831" kern="1200" dirty="0" smtClean="0">
          <a:solidFill>
            <a:schemeClr val="tx1"/>
          </a:solidFill>
          <a:latin typeface="Arial" pitchFamily="34" charset="0"/>
          <a:ea typeface="+mn-ea"/>
          <a:cs typeface="Arial" pitchFamily="34" charset="0"/>
        </a:defRPr>
      </a:lvl6pPr>
      <a:lvl7pPr marL="826498"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7pPr>
      <a:lvl8pPr marL="997952" indent="-171455"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mn-cs"/>
        </a:defRPr>
      </a:lvl8pPr>
      <a:lvl9pPr marL="1159149" indent="-161196" algn="l" defTabSz="844083" rtl="0" eaLnBrk="1" latinLnBrk="0" hangingPunct="1">
        <a:lnSpc>
          <a:spcPct val="110000"/>
        </a:lnSpc>
        <a:spcBef>
          <a:spcPts val="554"/>
        </a:spcBef>
        <a:buClr>
          <a:srgbClr val="97989A"/>
        </a:buClr>
        <a:buFont typeface="Arial" pitchFamily="34" charset="0"/>
        <a:buChar char="■"/>
        <a:defRPr lang="en-GB" sz="831"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7"/>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a:solidFill>
                <a:srgbClr val="000000"/>
              </a:solidFill>
              <a:latin typeface="Arial"/>
              <a:ea typeface="ＭＳ Ｐゴシック"/>
            </a:endParaRPr>
          </a:p>
        </p:txBody>
      </p:sp>
      <p:pic>
        <p:nvPicPr>
          <p:cNvPr id="1029" name="Picture 1" descr="LG_Association_RGB.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065" y="260357"/>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1170"/>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7"/>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a:solidFill>
                <a:srgbClr val="000000"/>
              </a:solidFill>
              <a:latin typeface="Arial"/>
              <a:ea typeface="ＭＳ Ｐゴシック"/>
            </a:endParaRPr>
          </a:p>
        </p:txBody>
      </p:sp>
      <p:pic>
        <p:nvPicPr>
          <p:cNvPr id="1029" name="Picture 1" descr="LG_Association_RGB.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065" y="260357"/>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70406"/>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6" y="1196987"/>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6"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20" y="6453188"/>
            <a:ext cx="109454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3297" tIns="31649" rIns="63297" bIns="31649" anchor="ctr"/>
          <a:lstStyle/>
          <a:p>
            <a:pPr>
              <a:defRPr/>
            </a:pPr>
            <a:endParaRPr lang="en-US" sz="2977">
              <a:solidFill>
                <a:srgbClr val="000000"/>
              </a:solidFill>
              <a:latin typeface="Arial"/>
              <a:ea typeface="ＭＳ Ｐゴシック"/>
            </a:endParaRPr>
          </a:p>
        </p:txBody>
      </p:sp>
      <p:pic>
        <p:nvPicPr>
          <p:cNvPr id="1029" name="Picture 1" descr="LG_Association_RGB.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065" y="260357"/>
            <a:ext cx="150055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020436"/>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rtl="0" eaLnBrk="1" fontAlgn="base" hangingPunct="1">
        <a:spcBef>
          <a:spcPct val="0"/>
        </a:spcBef>
        <a:spcAft>
          <a:spcPct val="0"/>
        </a:spcAft>
        <a:defRPr sz="2769" b="1">
          <a:solidFill>
            <a:srgbClr val="91278F"/>
          </a:solidFill>
          <a:latin typeface="+mj-lt"/>
          <a:ea typeface="+mj-ea"/>
          <a:cs typeface="ＭＳ Ｐゴシック" charset="0"/>
        </a:defRPr>
      </a:lvl1pPr>
      <a:lvl2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2769" b="1">
          <a:solidFill>
            <a:srgbClr val="91278F"/>
          </a:solidFill>
          <a:latin typeface="Arial" charset="0"/>
          <a:ea typeface="ＭＳ Ｐゴシック" charset="0"/>
          <a:cs typeface="ＭＳ Ｐゴシック" charset="0"/>
        </a:defRPr>
      </a:lvl5pPr>
      <a:lvl6pPr marL="316495" algn="l" rtl="0" eaLnBrk="1" fontAlgn="base" hangingPunct="1">
        <a:spcBef>
          <a:spcPct val="0"/>
        </a:spcBef>
        <a:spcAft>
          <a:spcPct val="0"/>
        </a:spcAft>
        <a:defRPr sz="2769" b="1">
          <a:solidFill>
            <a:srgbClr val="91278F"/>
          </a:solidFill>
          <a:latin typeface="Arial" charset="0"/>
          <a:ea typeface="ＭＳ Ｐゴシック" charset="0"/>
        </a:defRPr>
      </a:lvl6pPr>
      <a:lvl7pPr marL="632990" algn="l" rtl="0" eaLnBrk="1" fontAlgn="base" hangingPunct="1">
        <a:spcBef>
          <a:spcPct val="0"/>
        </a:spcBef>
        <a:spcAft>
          <a:spcPct val="0"/>
        </a:spcAft>
        <a:defRPr sz="2769" b="1">
          <a:solidFill>
            <a:srgbClr val="91278F"/>
          </a:solidFill>
          <a:latin typeface="Arial" charset="0"/>
          <a:ea typeface="ＭＳ Ｐゴシック" charset="0"/>
        </a:defRPr>
      </a:lvl7pPr>
      <a:lvl8pPr marL="949486" algn="l" rtl="0" eaLnBrk="1" fontAlgn="base" hangingPunct="1">
        <a:spcBef>
          <a:spcPct val="0"/>
        </a:spcBef>
        <a:spcAft>
          <a:spcPct val="0"/>
        </a:spcAft>
        <a:defRPr sz="2769" b="1">
          <a:solidFill>
            <a:srgbClr val="91278F"/>
          </a:solidFill>
          <a:latin typeface="Arial" charset="0"/>
          <a:ea typeface="ＭＳ Ｐゴシック" charset="0"/>
        </a:defRPr>
      </a:lvl8pPr>
      <a:lvl9pPr marL="1265980" algn="l" rtl="0" eaLnBrk="1" fontAlgn="base" hangingPunct="1">
        <a:spcBef>
          <a:spcPct val="0"/>
        </a:spcBef>
        <a:spcAft>
          <a:spcPct val="0"/>
        </a:spcAft>
        <a:defRPr sz="2769" b="1">
          <a:solidFill>
            <a:srgbClr val="91278F"/>
          </a:solidFill>
          <a:latin typeface="Arial" charset="0"/>
          <a:ea typeface="ＭＳ Ｐゴシック" charset="0"/>
        </a:defRPr>
      </a:lvl9pPr>
    </p:titleStyle>
    <p:bodyStyle>
      <a:lvl1pPr marL="237371" indent="-237371" algn="l" rtl="0" eaLnBrk="1" fontAlgn="base" hangingPunct="1">
        <a:spcBef>
          <a:spcPct val="20000"/>
        </a:spcBef>
        <a:spcAft>
          <a:spcPct val="0"/>
        </a:spcAft>
        <a:buChar char="•"/>
        <a:defRPr sz="2216">
          <a:solidFill>
            <a:schemeClr val="tx1"/>
          </a:solidFill>
          <a:latin typeface="+mn-lt"/>
          <a:ea typeface="+mn-ea"/>
          <a:cs typeface="ＭＳ Ｐゴシック" charset="0"/>
        </a:defRPr>
      </a:lvl1pPr>
      <a:lvl2pPr marL="514305" indent="-197809" algn="l" rtl="0" eaLnBrk="1" fontAlgn="base" hangingPunct="1">
        <a:spcBef>
          <a:spcPct val="20000"/>
        </a:spcBef>
        <a:spcAft>
          <a:spcPct val="0"/>
        </a:spcAft>
        <a:buChar char="–"/>
        <a:defRPr sz="1939">
          <a:solidFill>
            <a:schemeClr val="tx1"/>
          </a:solidFill>
          <a:latin typeface="+mn-lt"/>
          <a:ea typeface="+mn-ea"/>
        </a:defRPr>
      </a:lvl2pPr>
      <a:lvl3pPr marL="791237" indent="-158248" algn="l" rtl="0" eaLnBrk="1" fontAlgn="base" hangingPunct="1">
        <a:spcBef>
          <a:spcPct val="20000"/>
        </a:spcBef>
        <a:spcAft>
          <a:spcPct val="0"/>
        </a:spcAft>
        <a:buChar char="•"/>
        <a:defRPr sz="1592">
          <a:solidFill>
            <a:schemeClr val="tx1"/>
          </a:solidFill>
          <a:latin typeface="+mn-lt"/>
          <a:ea typeface="+mn-ea"/>
        </a:defRPr>
      </a:lvl3pPr>
      <a:lvl4pPr marL="1107732" indent="-158248" algn="l" rtl="0" eaLnBrk="1" fontAlgn="base" hangingPunct="1">
        <a:spcBef>
          <a:spcPct val="20000"/>
        </a:spcBef>
        <a:spcAft>
          <a:spcPct val="0"/>
        </a:spcAft>
        <a:buChar char="–"/>
        <a:defRPr sz="1385">
          <a:solidFill>
            <a:schemeClr val="tx1"/>
          </a:solidFill>
          <a:latin typeface="+mn-lt"/>
          <a:ea typeface="+mn-ea"/>
        </a:defRPr>
      </a:lvl4pPr>
      <a:lvl5pPr marL="1424228" indent="-158248" algn="l" rtl="0" eaLnBrk="1" fontAlgn="base" hangingPunct="1">
        <a:spcBef>
          <a:spcPct val="20000"/>
        </a:spcBef>
        <a:spcAft>
          <a:spcPct val="0"/>
        </a:spcAft>
        <a:buChar char="»"/>
        <a:defRPr sz="1385">
          <a:solidFill>
            <a:schemeClr val="tx1"/>
          </a:solidFill>
          <a:latin typeface="+mn-lt"/>
          <a:ea typeface="+mn-ea"/>
        </a:defRPr>
      </a:lvl5pPr>
      <a:lvl6pPr marL="1740722" indent="-158248" algn="l" rtl="0" eaLnBrk="1" fontAlgn="base" hangingPunct="1">
        <a:spcBef>
          <a:spcPct val="20000"/>
        </a:spcBef>
        <a:spcAft>
          <a:spcPct val="0"/>
        </a:spcAft>
        <a:buChar char="»"/>
        <a:defRPr sz="1385">
          <a:solidFill>
            <a:schemeClr val="tx1"/>
          </a:solidFill>
          <a:latin typeface="+mn-lt"/>
          <a:ea typeface="+mn-ea"/>
        </a:defRPr>
      </a:lvl6pPr>
      <a:lvl7pPr marL="2057218" indent="-158248" algn="l" rtl="0" eaLnBrk="1" fontAlgn="base" hangingPunct="1">
        <a:spcBef>
          <a:spcPct val="20000"/>
        </a:spcBef>
        <a:spcAft>
          <a:spcPct val="0"/>
        </a:spcAft>
        <a:buChar char="»"/>
        <a:defRPr sz="1385">
          <a:solidFill>
            <a:schemeClr val="tx1"/>
          </a:solidFill>
          <a:latin typeface="+mn-lt"/>
          <a:ea typeface="+mn-ea"/>
        </a:defRPr>
      </a:lvl7pPr>
      <a:lvl8pPr marL="2373713" indent="-158248" algn="l" rtl="0" eaLnBrk="1" fontAlgn="base" hangingPunct="1">
        <a:spcBef>
          <a:spcPct val="20000"/>
        </a:spcBef>
        <a:spcAft>
          <a:spcPct val="0"/>
        </a:spcAft>
        <a:buChar char="»"/>
        <a:defRPr sz="1385">
          <a:solidFill>
            <a:schemeClr val="tx1"/>
          </a:solidFill>
          <a:latin typeface="+mn-lt"/>
          <a:ea typeface="+mn-ea"/>
        </a:defRPr>
      </a:lvl8pPr>
      <a:lvl9pPr marL="2690207" indent="-158248" algn="l" rtl="0" eaLnBrk="1" fontAlgn="base" hangingPunct="1">
        <a:spcBef>
          <a:spcPct val="20000"/>
        </a:spcBef>
        <a:spcAft>
          <a:spcPct val="0"/>
        </a:spcAft>
        <a:buChar char="»"/>
        <a:defRPr sz="1385">
          <a:solidFill>
            <a:schemeClr val="tx1"/>
          </a:solidFill>
          <a:latin typeface="+mn-lt"/>
          <a:ea typeface="+mn-ea"/>
        </a:defRPr>
      </a:lvl9pPr>
    </p:bodyStyle>
    <p:otherStyle>
      <a:defPPr>
        <a:defRPr lang="en-US"/>
      </a:defPPr>
      <a:lvl1pPr marL="0" algn="l" defTabSz="316495" rtl="0" eaLnBrk="1" latinLnBrk="0" hangingPunct="1">
        <a:defRPr sz="1247" kern="1200">
          <a:solidFill>
            <a:schemeClr val="tx1"/>
          </a:solidFill>
          <a:latin typeface="+mn-lt"/>
          <a:ea typeface="+mn-ea"/>
          <a:cs typeface="+mn-cs"/>
        </a:defRPr>
      </a:lvl1pPr>
      <a:lvl2pPr marL="316495" algn="l" defTabSz="316495" rtl="0" eaLnBrk="1" latinLnBrk="0" hangingPunct="1">
        <a:defRPr sz="1247" kern="1200">
          <a:solidFill>
            <a:schemeClr val="tx1"/>
          </a:solidFill>
          <a:latin typeface="+mn-lt"/>
          <a:ea typeface="+mn-ea"/>
          <a:cs typeface="+mn-cs"/>
        </a:defRPr>
      </a:lvl2pPr>
      <a:lvl3pPr marL="632990" algn="l" defTabSz="316495" rtl="0" eaLnBrk="1" latinLnBrk="0" hangingPunct="1">
        <a:defRPr sz="1247" kern="1200">
          <a:solidFill>
            <a:schemeClr val="tx1"/>
          </a:solidFill>
          <a:latin typeface="+mn-lt"/>
          <a:ea typeface="+mn-ea"/>
          <a:cs typeface="+mn-cs"/>
        </a:defRPr>
      </a:lvl3pPr>
      <a:lvl4pPr marL="949486" algn="l" defTabSz="316495" rtl="0" eaLnBrk="1" latinLnBrk="0" hangingPunct="1">
        <a:defRPr sz="1247" kern="1200">
          <a:solidFill>
            <a:schemeClr val="tx1"/>
          </a:solidFill>
          <a:latin typeface="+mn-lt"/>
          <a:ea typeface="+mn-ea"/>
          <a:cs typeface="+mn-cs"/>
        </a:defRPr>
      </a:lvl4pPr>
      <a:lvl5pPr marL="1265980" algn="l" defTabSz="316495" rtl="0" eaLnBrk="1" latinLnBrk="0" hangingPunct="1">
        <a:defRPr sz="1247" kern="1200">
          <a:solidFill>
            <a:schemeClr val="tx1"/>
          </a:solidFill>
          <a:latin typeface="+mn-lt"/>
          <a:ea typeface="+mn-ea"/>
          <a:cs typeface="+mn-cs"/>
        </a:defRPr>
      </a:lvl5pPr>
      <a:lvl6pPr marL="1582475" algn="l" defTabSz="316495" rtl="0" eaLnBrk="1" latinLnBrk="0" hangingPunct="1">
        <a:defRPr sz="1247" kern="1200">
          <a:solidFill>
            <a:schemeClr val="tx1"/>
          </a:solidFill>
          <a:latin typeface="+mn-lt"/>
          <a:ea typeface="+mn-ea"/>
          <a:cs typeface="+mn-cs"/>
        </a:defRPr>
      </a:lvl6pPr>
      <a:lvl7pPr marL="1898970" algn="l" defTabSz="316495" rtl="0" eaLnBrk="1" latinLnBrk="0" hangingPunct="1">
        <a:defRPr sz="1247" kern="1200">
          <a:solidFill>
            <a:schemeClr val="tx1"/>
          </a:solidFill>
          <a:latin typeface="+mn-lt"/>
          <a:ea typeface="+mn-ea"/>
          <a:cs typeface="+mn-cs"/>
        </a:defRPr>
      </a:lvl7pPr>
      <a:lvl8pPr marL="2215465" algn="l" defTabSz="316495" rtl="0" eaLnBrk="1" latinLnBrk="0" hangingPunct="1">
        <a:defRPr sz="1247" kern="1200">
          <a:solidFill>
            <a:schemeClr val="tx1"/>
          </a:solidFill>
          <a:latin typeface="+mn-lt"/>
          <a:ea typeface="+mn-ea"/>
          <a:cs typeface="+mn-cs"/>
        </a:defRPr>
      </a:lvl8pPr>
      <a:lvl9pPr marL="2531960" algn="l" defTabSz="316495"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F2286199-9EC2-4AAD-A915-779CE6312126@brent.gov.uk"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84.xml"/><Relationship Id="rId5" Type="http://schemas.openxmlformats.org/officeDocument/2006/relationships/hyperlink" Target="https://www.aliem.com/2011/04/article-review-reframing-research-on/facdev/" TargetMode="Externa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view-image.php?image=5096" TargetMode="External"/><Relationship Id="rId2" Type="http://schemas.openxmlformats.org/officeDocument/2006/relationships/image" Target="../media/image23.jpeg"/><Relationship Id="rId1" Type="http://schemas.openxmlformats.org/officeDocument/2006/relationships/slideLayout" Target="../slideLayouts/slideLayout23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omments" Target="../comments/comment1.xml"/><Relationship Id="rId2" Type="http://schemas.openxmlformats.org/officeDocument/2006/relationships/diagramData" Target="../diagrams/data7.xml"/><Relationship Id="rId1" Type="http://schemas.openxmlformats.org/officeDocument/2006/relationships/slideLayout" Target="../slideLayouts/slideLayout2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6.xml"/><Relationship Id="rId1" Type="http://schemas.openxmlformats.org/officeDocument/2006/relationships/slideLayout" Target="../slideLayouts/slideLayout239.xml"/><Relationship Id="rId5" Type="http://schemas.openxmlformats.org/officeDocument/2006/relationships/hyperlink" Target="https://ecampusontario.pressbooks.pub/educationleadershipmanagement/chapter/1-4-what-do-others-think-leadership-and-management-is/"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psregs.org/images/admin/Management-Governancev1.pdf" TargetMode="External"/><Relationship Id="rId1" Type="http://schemas.openxmlformats.org/officeDocument/2006/relationships/slideLayout" Target="../slideLayouts/slideLayout235.xml"/><Relationship Id="rId5" Type="http://schemas.openxmlformats.org/officeDocument/2006/relationships/comments" Target="../comments/comment2.xml"/><Relationship Id="rId4" Type="http://schemas.openxmlformats.org/officeDocument/2006/relationships/hyperlink" Target="http://proof.utoronto.ca/resources/fact-sheets/"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235.xml"/><Relationship Id="rId6" Type="http://schemas.openxmlformats.org/officeDocument/2006/relationships/slide" Target="slide22.xml"/><Relationship Id="rId11" Type="http://schemas.openxmlformats.org/officeDocument/2006/relationships/hyperlink" Target="https://creativecommons.org/licenses/by-nc-sa/3.0/" TargetMode="External"/><Relationship Id="rId5" Type="http://schemas.openxmlformats.org/officeDocument/2006/relationships/slide" Target="slide21.xml"/><Relationship Id="rId10" Type="http://schemas.openxmlformats.org/officeDocument/2006/relationships/hyperlink" Target="https://ihavetouchedthesky.blogspot.com/2013/08/roles-rules-and-relationships.html" TargetMode="External"/><Relationship Id="rId4" Type="http://schemas.openxmlformats.org/officeDocument/2006/relationships/slide" Target="slide19.xml"/><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hyperlink" Target="http://www.legislation.gov.uk/uksi/2014/2848/regulation/4/made" TargetMode="External"/><Relationship Id="rId7" Type="http://schemas.openxmlformats.org/officeDocument/2006/relationships/hyperlink" Target="https://www.picpedia.org/highway-signs/m/manager.html" TargetMode="External"/><Relationship Id="rId2" Type="http://schemas.openxmlformats.org/officeDocument/2006/relationships/notesSlide" Target="../notesSlides/notesSlide8.xml"/><Relationship Id="rId1" Type="http://schemas.openxmlformats.org/officeDocument/2006/relationships/slideLayout" Target="../slideLayouts/slideLayout237.xml"/><Relationship Id="rId6" Type="http://schemas.openxmlformats.org/officeDocument/2006/relationships/image" Target="../media/image28.jpg"/><Relationship Id="rId5" Type="http://schemas.openxmlformats.org/officeDocument/2006/relationships/hyperlink" Target="http://www.fpsregs.org/images/admin/Schememanagerv1.pdf" TargetMode="External"/><Relationship Id="rId4" Type="http://schemas.openxmlformats.org/officeDocument/2006/relationships/hyperlink" Target="http://www.legislation.gov.uk/uksi/2014/2848/regulation/5/ma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egislation.gov.uk/ukpga/2013/25/section/7/enacted" TargetMode="External"/><Relationship Id="rId2" Type="http://schemas.openxmlformats.org/officeDocument/2006/relationships/notesSlide" Target="../notesSlides/notesSlide9.xml"/><Relationship Id="rId1" Type="http://schemas.openxmlformats.org/officeDocument/2006/relationships/slideLayout" Target="../slideLayouts/slideLayout237.xml"/><Relationship Id="rId6" Type="http://schemas.openxmlformats.org/officeDocument/2006/relationships/hyperlink" Target="https://courses.lumenlearning.com/wm-macroeconomics/chapter/practical-problems-with-discretionary-fiscal-monetary-policy/" TargetMode="External"/><Relationship Id="rId5" Type="http://schemas.openxmlformats.org/officeDocument/2006/relationships/image" Target="../media/image29.jpg"/><Relationship Id="rId4" Type="http://schemas.openxmlformats.org/officeDocument/2006/relationships/hyperlink" Target="http://www.legislation.gov.uk/uksi/2015/465/regulation/4/made"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80.xml"/><Relationship Id="rId6" Type="http://schemas.openxmlformats.org/officeDocument/2006/relationships/slide" Target="slide15.xml"/><Relationship Id="rId5" Type="http://schemas.openxmlformats.org/officeDocument/2006/relationships/slide" Target="slide21.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www.legislation.gov.uk/ukpga/2013/25/section/7/enacted" TargetMode="External"/><Relationship Id="rId7" Type="http://schemas.openxmlformats.org/officeDocument/2006/relationships/hyperlink" Target="http://fpsboard.org/index.php/board-committees/local-pension-board-effectiveness" TargetMode="External"/><Relationship Id="rId2" Type="http://schemas.openxmlformats.org/officeDocument/2006/relationships/notesSlide" Target="../notesSlides/notesSlide10.xml"/><Relationship Id="rId1" Type="http://schemas.openxmlformats.org/officeDocument/2006/relationships/slideLayout" Target="../slideLayouts/slideLayout235.xml"/><Relationship Id="rId6" Type="http://schemas.openxmlformats.org/officeDocument/2006/relationships/hyperlink" Target="http://fpsboard.org/index.php/board-committees/administration-and-benchmarking" TargetMode="External"/><Relationship Id="rId5" Type="http://schemas.openxmlformats.org/officeDocument/2006/relationships/hyperlink" Target="http://fpsboard.org/index.php/board-committees/cost-effectiveness" TargetMode="External"/><Relationship Id="rId4" Type="http://schemas.openxmlformats.org/officeDocument/2006/relationships/hyperlink" Target="http://www.legislation.gov.uk/uksi/2015/465/regulation/4/made" TargetMode="External"/><Relationship Id="rId9"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3" Type="http://schemas.openxmlformats.org/officeDocument/2006/relationships/hyperlink" Target="https://fpsmember.org/contact" TargetMode="External"/><Relationship Id="rId2" Type="http://schemas.openxmlformats.org/officeDocument/2006/relationships/notesSlide" Target="../notesSlides/notesSlide11.xml"/><Relationship Id="rId1" Type="http://schemas.openxmlformats.org/officeDocument/2006/relationships/slideLayout" Target="../slideLayouts/slideLayout2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35.xml"/></Relationships>
</file>

<file path=ppt/slides/_rels/slide24.xml.rels><?xml version="1.0" encoding="UTF-8" standalone="yes"?>
<Relationships xmlns="http://schemas.openxmlformats.org/package/2006/relationships"><Relationship Id="rId3" Type="http://schemas.openxmlformats.org/officeDocument/2006/relationships/hyperlink" Target="http://www.legislation.gov.uk/ukpga/2013/25/section/7/enacted" TargetMode="External"/><Relationship Id="rId2" Type="http://schemas.openxmlformats.org/officeDocument/2006/relationships/notesSlide" Target="../notesSlides/notesSlide14.xml"/><Relationship Id="rId1" Type="http://schemas.openxmlformats.org/officeDocument/2006/relationships/slideLayout" Target="../slideLayouts/slideLayout23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3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3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legislation.gov.uk/ukpga/2013/25/section/7/enacted" TargetMode="External"/><Relationship Id="rId2" Type="http://schemas.openxmlformats.org/officeDocument/2006/relationships/notesSlide" Target="../notesSlides/notesSlide17.xml"/><Relationship Id="rId1" Type="http://schemas.openxmlformats.org/officeDocument/2006/relationships/slideLayout" Target="../slideLayouts/slideLayout237.xml"/><Relationship Id="rId6" Type="http://schemas.openxmlformats.org/officeDocument/2006/relationships/hyperlink" Target="https://thexycode.com/2020/05/27/we-see-what-we-expect/" TargetMode="External"/><Relationship Id="rId5" Type="http://schemas.openxmlformats.org/officeDocument/2006/relationships/image" Target="../media/image44.jpg"/><Relationship Id="rId4" Type="http://schemas.openxmlformats.org/officeDocument/2006/relationships/hyperlink" Target="http://www.legislation.gov.uk/uksi/2015/465/regulation/4/ma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luelightpensions@local.gov.uk" TargetMode="External"/><Relationship Id="rId1" Type="http://schemas.openxmlformats.org/officeDocument/2006/relationships/slideLayout" Target="../slideLayouts/slideLayout1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5.xml"/></Relationships>
</file>

<file path=ppt/slides/_rels/slide31.xml.rels><?xml version="1.0" encoding="UTF-8" standalone="yes"?>
<Relationships xmlns="http://schemas.openxmlformats.org/package/2006/relationships"><Relationship Id="rId3" Type="http://schemas.openxmlformats.org/officeDocument/2006/relationships/hyperlink" Target="http://fpsboard.org/images/PDF/Surveys/Aonreportfinal.pdf" TargetMode="External"/><Relationship Id="rId2" Type="http://schemas.openxmlformats.org/officeDocument/2006/relationships/notesSlide" Target="../notesSlides/notesSlide19.xml"/><Relationship Id="rId1" Type="http://schemas.openxmlformats.org/officeDocument/2006/relationships/slideLayout" Target="../slideLayouts/slideLayout2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5.xml"/></Relationships>
</file>

<file path=ppt/slides/_rels/slide33.xml.rels><?xml version="1.0" encoding="UTF-8" standalone="yes"?>
<Relationships xmlns="http://schemas.openxmlformats.org/package/2006/relationships"><Relationship Id="rId3" Type="http://schemas.openxmlformats.org/officeDocument/2006/relationships/hyperlink" Target="https://www.thepensionsregulator.gov.uk/en/document-library/code-of-practice/the-governing-body/knowledge-and-understanding-requirements" TargetMode="External"/><Relationship Id="rId2" Type="http://schemas.openxmlformats.org/officeDocument/2006/relationships/notesSlide" Target="../notesSlides/notesSlide21.xml"/><Relationship Id="rId1" Type="http://schemas.openxmlformats.org/officeDocument/2006/relationships/slideLayout" Target="../slideLayouts/slideLayout235.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39.xml"/><Relationship Id="rId4" Type="http://schemas.openxmlformats.org/officeDocument/2006/relationships/hyperlink" Target="https://here2there.ca/principles-focused-evalua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thepensionsregulator.gov.uk/en/document-library/code-of-practice/the-governing-body/knowledge-and-understanding-requirements" TargetMode="External"/><Relationship Id="rId1" Type="http://schemas.openxmlformats.org/officeDocument/2006/relationships/slideLayout" Target="../slideLayouts/slideLayout224.xml"/></Relationships>
</file>

<file path=ppt/slides/_rels/slide3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64.xml"/><Relationship Id="rId18" Type="http://schemas.openxmlformats.org/officeDocument/2006/relationships/comments" Target="../comments/comment4.xml"/><Relationship Id="rId3" Type="http://schemas.openxmlformats.org/officeDocument/2006/relationships/slide" Target="slide42.xml"/><Relationship Id="rId7" Type="http://schemas.openxmlformats.org/officeDocument/2006/relationships/slide" Target="slide63.xml"/><Relationship Id="rId12" Type="http://schemas.openxmlformats.org/officeDocument/2006/relationships/slide" Target="slide62.xml"/><Relationship Id="rId17" Type="http://schemas.openxmlformats.org/officeDocument/2006/relationships/slide" Target="slide66.xml"/><Relationship Id="rId2" Type="http://schemas.openxmlformats.org/officeDocument/2006/relationships/slide" Target="slide37.xml"/><Relationship Id="rId16" Type="http://schemas.openxmlformats.org/officeDocument/2006/relationships/hyperlink" Target="http://www.fpsregs.org/images/Factsheets/IDRP-factsheet.pdf" TargetMode="External"/><Relationship Id="rId1" Type="http://schemas.openxmlformats.org/officeDocument/2006/relationships/slideLayout" Target="../slideLayouts/slideLayout224.xml"/><Relationship Id="rId6" Type="http://schemas.openxmlformats.org/officeDocument/2006/relationships/slide" Target="slide60.xml"/><Relationship Id="rId11" Type="http://schemas.openxmlformats.org/officeDocument/2006/relationships/slide" Target="slide59.xml"/><Relationship Id="rId5" Type="http://schemas.openxmlformats.org/officeDocument/2006/relationships/slide" Target="slide58.xml"/><Relationship Id="rId15" Type="http://schemas.openxmlformats.org/officeDocument/2006/relationships/slide" Target="slide52.xml"/><Relationship Id="rId10" Type="http://schemas.openxmlformats.org/officeDocument/2006/relationships/slide" Target="slide56.xml"/><Relationship Id="rId4" Type="http://schemas.openxmlformats.org/officeDocument/2006/relationships/slide" Target="slide51.xml"/><Relationship Id="rId9" Type="http://schemas.openxmlformats.org/officeDocument/2006/relationships/hyperlink" Target="http://www.fpsregs.org/index.php/bulletins-and-circulars/bulletins" TargetMode="External"/><Relationship Id="rId1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hyperlink" Target="https://www.rawpixel.com/search/teamwork" TargetMode="External"/><Relationship Id="rId2" Type="http://schemas.openxmlformats.org/officeDocument/2006/relationships/image" Target="../media/image47.1"/><Relationship Id="rId1" Type="http://schemas.openxmlformats.org/officeDocument/2006/relationships/slideLayout" Target="../slideLayouts/slideLayout224.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24.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3.xml"/><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hyperlink" Target="http://www.fpsregs.org/images/Bulletins/Bulletin-34-June-2020/Bulletin-34-Appendix-2-Draft-FPS-admin-strategy-June-2020.pdf" TargetMode="External"/><Relationship Id="rId1" Type="http://schemas.openxmlformats.org/officeDocument/2006/relationships/slideLayout" Target="../slideLayouts/slideLayout224.xml"/></Relationships>
</file>

<file path=ppt/slides/_rels/slide4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24.xml"/></Relationships>
</file>

<file path=ppt/slides/_rels/slide42.xml.rels><?xml version="1.0" encoding="UTF-8" standalone="yes"?>
<Relationships xmlns="http://schemas.openxmlformats.org/package/2006/relationships"><Relationship Id="rId3" Type="http://schemas.openxmlformats.org/officeDocument/2006/relationships/hyperlink" Target="https://www.thebluediamondgallery.com/wooden-tile/k/knowledge.html" TargetMode="External"/><Relationship Id="rId2" Type="http://schemas.openxmlformats.org/officeDocument/2006/relationships/image" Target="../media/image48.jpg"/><Relationship Id="rId1" Type="http://schemas.openxmlformats.org/officeDocument/2006/relationships/slideLayout" Target="../slideLayouts/slideLayout224.xml"/><Relationship Id="rId4"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fpsboard.org/images/LPB/TPR/TPR-PS-SA.1016.xls" TargetMode="External"/><Relationship Id="rId1" Type="http://schemas.openxmlformats.org/officeDocument/2006/relationships/slideLayout" Target="../slideLayouts/slideLayout224.xml"/><Relationship Id="rId5" Type="http://schemas.openxmlformats.org/officeDocument/2006/relationships/comments" Target="../comments/comment5.xml"/><Relationship Id="rId4" Type="http://schemas.openxmlformats.org/officeDocument/2006/relationships/slide" Target="slide3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36.xml"/><Relationship Id="rId2" Type="http://schemas.openxmlformats.org/officeDocument/2006/relationships/diagramData" Target="../diagrams/data11.xml"/><Relationship Id="rId1" Type="http://schemas.openxmlformats.org/officeDocument/2006/relationships/slideLayout" Target="../slideLayouts/slideLayout2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www.juliaunwin.com/the-5-ss-in-governance/" TargetMode="External"/><Relationship Id="rId2" Type="http://schemas.openxmlformats.org/officeDocument/2006/relationships/diagramData" Target="../diagrams/data12.xml"/><Relationship Id="rId1" Type="http://schemas.openxmlformats.org/officeDocument/2006/relationships/slideLayout" Target="../slideLayouts/slideLayout2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2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2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 Target="slide45.xml"/><Relationship Id="rId1" Type="http://schemas.openxmlformats.org/officeDocument/2006/relationships/slideLayout" Target="../slideLayouts/slideLayout2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openclipart.org/detail/107575/file-important-by-anonymous"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hyperlink" Target="https://pixabay.com/en/matrix-technology-tech-data-3109378/" TargetMode="External"/><Relationship Id="rId2" Type="http://schemas.openxmlformats.org/officeDocument/2006/relationships/image" Target="../media/image50.jpg"/><Relationship Id="rId1" Type="http://schemas.openxmlformats.org/officeDocument/2006/relationships/slideLayout" Target="../slideLayouts/slideLayout224.xml"/></Relationships>
</file>

<file path=ppt/slides/_rels/slide5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4.xml"/><Relationship Id="rId1" Type="http://schemas.openxmlformats.org/officeDocument/2006/relationships/slideLayout" Target="../slideLayouts/slideLayout224.xml"/><Relationship Id="rId4" Type="http://schemas.openxmlformats.org/officeDocument/2006/relationships/comments" Target="../comments/comment6.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hyperlink" Target="https://www.fpsregs.org/images/admin/TPR-data-scoring-2023-clean.pdf" TargetMode="Externa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2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hyperlink" Target="https://www.thepensionsregulator.gov.uk/en/document-library/code-of-practice/administration/information-handling/data-monitoring-and-improvement"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2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2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comments" Target="../comments/comment7.xml"/><Relationship Id="rId2" Type="http://schemas.openxmlformats.org/officeDocument/2006/relationships/diagramData" Target="../diagrams/data21.xml"/><Relationship Id="rId1" Type="http://schemas.openxmlformats.org/officeDocument/2006/relationships/slideLayout" Target="../slideLayouts/slideLayout22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en/pound-coins-currency-bank-note-414418/" TargetMode="External"/><Relationship Id="rId2" Type="http://schemas.openxmlformats.org/officeDocument/2006/relationships/image" Target="../media/image73.jpg"/><Relationship Id="rId1" Type="http://schemas.openxmlformats.org/officeDocument/2006/relationships/slideLayout" Target="../slideLayouts/slideLayout2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0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hyperlink" Target="https://www.pngall.com/wrong-png/download/69017" TargetMode="External"/><Relationship Id="rId2" Type="http://schemas.openxmlformats.org/officeDocument/2006/relationships/image" Target="../media/image74.png"/><Relationship Id="rId1" Type="http://schemas.openxmlformats.org/officeDocument/2006/relationships/slideLayout" Target="../slideLayouts/slideLayout224.xml"/></Relationships>
</file>

<file path=ppt/slides/_rels/slide6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75.png"/><Relationship Id="rId1" Type="http://schemas.openxmlformats.org/officeDocument/2006/relationships/slideLayout" Target="../slideLayouts/slideLayout224.xml"/></Relationships>
</file>

<file path=ppt/slides/_rels/slide62.xml.rels><?xml version="1.0" encoding="UTF-8" standalone="yes"?>
<Relationships xmlns="http://schemas.openxmlformats.org/package/2006/relationships"><Relationship Id="rId3" Type="http://schemas.openxmlformats.org/officeDocument/2006/relationships/hyperlink" Target="http://www.fpsboard.org/images/LPB/Resources/Breachassessment210119.docx" TargetMode="External"/><Relationship Id="rId2" Type="http://schemas.openxmlformats.org/officeDocument/2006/relationships/image" Target="../media/image76.png"/><Relationship Id="rId1" Type="http://schemas.openxmlformats.org/officeDocument/2006/relationships/slideLayout" Target="../slideLayouts/slideLayout224.xml"/><Relationship Id="rId5" Type="http://schemas.openxmlformats.org/officeDocument/2006/relationships/comments" Target="../comments/comment8.xml"/><Relationship Id="rId4" Type="http://schemas.openxmlformats.org/officeDocument/2006/relationships/slide" Target="slide36.xml"/></Relationships>
</file>

<file path=ppt/slides/_rels/slide63.xml.rels><?xml version="1.0" encoding="UTF-8" standalone="yes"?>
<Relationships xmlns="http://schemas.openxmlformats.org/package/2006/relationships"><Relationship Id="rId3" Type="http://schemas.openxmlformats.org/officeDocument/2006/relationships/hyperlink" Target="https://www.picpedia.org/post-it-note/c/conflict-of-interest.html" TargetMode="External"/><Relationship Id="rId2" Type="http://schemas.openxmlformats.org/officeDocument/2006/relationships/image" Target="../media/image77.jpg"/><Relationship Id="rId1" Type="http://schemas.openxmlformats.org/officeDocument/2006/relationships/slideLayout" Target="../slideLayouts/slideLayout224.xml"/><Relationship Id="rId4" Type="http://schemas.openxmlformats.org/officeDocument/2006/relationships/hyperlink" Target="https://creativecommons.org/licenses/by-sa/3.0/" TargetMode="Externa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2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2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2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www.fpsregs.org/" TargetMode="External"/><Relationship Id="rId5" Type="http://schemas.openxmlformats.org/officeDocument/2006/relationships/hyperlink" Target="http://www.fpsboard.org/" TargetMode="External"/><Relationship Id="rId4" Type="http://schemas.openxmlformats.org/officeDocument/2006/relationships/hyperlink" Target="mailto:Bluelight.pensions@local.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psregs.org/images/admin/Schememanagerv1.pdf" TargetMode="External"/><Relationship Id="rId2" Type="http://schemas.openxmlformats.org/officeDocument/2006/relationships/notesSlide" Target="../notesSlides/notesSlide4.xml"/><Relationship Id="rId1" Type="http://schemas.openxmlformats.org/officeDocument/2006/relationships/slideLayout" Target="../slideLayouts/slideLayout180.xml"/><Relationship Id="rId4" Type="http://schemas.openxmlformats.org/officeDocument/2006/relationships/hyperlink" Target="https://fpsmember.org/conta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vectors/vous-doigt-d-index-pointage-doigt-151415/" TargetMode="External"/><Relationship Id="rId2" Type="http://schemas.openxmlformats.org/officeDocument/2006/relationships/image" Target="../media/image13.pn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7448" y="2996952"/>
            <a:ext cx="8424936" cy="1666875"/>
          </a:xfrm>
          <a:noFill/>
        </p:spPr>
        <p:txBody>
          <a:bodyPr>
            <a:normAutofit/>
          </a:bodyPr>
          <a:lstStyle/>
          <a:p>
            <a:r>
              <a:rPr lang="en-GB" sz="4400" dirty="0">
                <a:cs typeface="+mj-cs"/>
              </a:rPr>
              <a:t>FPS Local Pension Board (LPB) Refresher Training</a:t>
            </a:r>
            <a:endParaRPr lang="en-GB" sz="3600" dirty="0"/>
          </a:p>
        </p:txBody>
      </p:sp>
      <p:pic>
        <p:nvPicPr>
          <p:cNvPr id="4" name="Picture 3" descr="cid:F2286199-9EC2-4AAD-A915-779CE6312126@brent.gov.uk">
            <a:extLst>
              <a:ext uri="{FF2B5EF4-FFF2-40B4-BE49-F238E27FC236}">
                <a16:creationId xmlns:a16="http://schemas.microsoft.com/office/drawing/2014/main" id="{A7A7658C-7757-4587-8F72-9284EE98A2C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36360" y="476672"/>
            <a:ext cx="2315845" cy="1056640"/>
          </a:xfrm>
          <a:prstGeom prst="rect">
            <a:avLst/>
          </a:prstGeom>
          <a:noFill/>
          <a:ln>
            <a:noFill/>
          </a:ln>
        </p:spPr>
      </p:pic>
      <p:sp>
        <p:nvSpPr>
          <p:cNvPr id="5" name="TextBox 4">
            <a:extLst>
              <a:ext uri="{FF2B5EF4-FFF2-40B4-BE49-F238E27FC236}">
                <a16:creationId xmlns:a16="http://schemas.microsoft.com/office/drawing/2014/main" id="{52383022-CC64-63AF-32D5-6185D38A5063}"/>
              </a:ext>
            </a:extLst>
          </p:cNvPr>
          <p:cNvSpPr txBox="1"/>
          <p:nvPr/>
        </p:nvSpPr>
        <p:spPr>
          <a:xfrm>
            <a:off x="1124491" y="4725144"/>
            <a:ext cx="5331549" cy="523220"/>
          </a:xfrm>
          <a:prstGeom prst="rect">
            <a:avLst/>
          </a:prstGeom>
          <a:noFill/>
        </p:spPr>
        <p:txBody>
          <a:bodyPr wrap="square">
            <a:spAutoFit/>
          </a:bodyPr>
          <a:lstStyle/>
          <a:p>
            <a:r>
              <a:rPr lang="en-GB" sz="2800" dirty="0">
                <a:solidFill>
                  <a:schemeClr val="bg1"/>
                </a:solidFill>
                <a:cs typeface="+mj-cs"/>
              </a:rPr>
              <a:t>The Bluelight Team</a:t>
            </a:r>
            <a:endParaRPr lang="en-GB" sz="2800" dirty="0">
              <a:solidFill>
                <a:schemeClr val="bg1"/>
              </a:solidFill>
            </a:endParaRPr>
          </a:p>
        </p:txBody>
      </p:sp>
      <p:sp>
        <p:nvSpPr>
          <p:cNvPr id="6" name="Text Box 5">
            <a:extLst>
              <a:ext uri="{FF2B5EF4-FFF2-40B4-BE49-F238E27FC236}">
                <a16:creationId xmlns:a16="http://schemas.microsoft.com/office/drawing/2014/main" id="{243AED91-DC46-EA3F-6F84-0CBEFB8D992C}"/>
              </a:ext>
            </a:extLst>
          </p:cNvPr>
          <p:cNvSpPr txBox="1">
            <a:spLocks noChangeArrowheads="1"/>
          </p:cNvSpPr>
          <p:nvPr/>
        </p:nvSpPr>
        <p:spPr bwMode="auto">
          <a:xfrm>
            <a:off x="7400926" y="6308726"/>
            <a:ext cx="20875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r">
              <a:spcBef>
                <a:spcPct val="50000"/>
              </a:spcBef>
              <a:defRPr/>
            </a:pPr>
            <a:r>
              <a:rPr lang="en-GB" sz="1400" dirty="0">
                <a:solidFill>
                  <a:schemeClr val="bg1"/>
                </a:solidFill>
                <a:cs typeface="+mn-cs"/>
              </a:rPr>
              <a:t>www.local.gov.uk</a:t>
            </a:r>
          </a:p>
        </p:txBody>
      </p:sp>
      <p:sp>
        <p:nvSpPr>
          <p:cNvPr id="7" name="Text Box 4">
            <a:extLst>
              <a:ext uri="{FF2B5EF4-FFF2-40B4-BE49-F238E27FC236}">
                <a16:creationId xmlns:a16="http://schemas.microsoft.com/office/drawing/2014/main" id="{4E4EDB80-F005-7EB2-AF19-5DA6376E7156}"/>
              </a:ext>
            </a:extLst>
          </p:cNvPr>
          <p:cNvSpPr txBox="1">
            <a:spLocks noChangeArrowheads="1"/>
          </p:cNvSpPr>
          <p:nvPr/>
        </p:nvSpPr>
        <p:spPr bwMode="auto">
          <a:xfrm>
            <a:off x="1136651" y="6249989"/>
            <a:ext cx="33122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spcBef>
                <a:spcPct val="50000"/>
              </a:spcBef>
              <a:defRPr/>
            </a:pPr>
            <a:r>
              <a:rPr lang="en-GB" sz="1400" dirty="0">
                <a:solidFill>
                  <a:schemeClr val="bg1"/>
                </a:solidFill>
                <a:cs typeface="+mn-cs"/>
              </a:rPr>
              <a:t>Date</a:t>
            </a:r>
          </a:p>
        </p:txBody>
      </p:sp>
    </p:spTree>
    <p:extLst>
      <p:ext uri="{BB962C8B-B14F-4D97-AF65-F5344CB8AC3E}">
        <p14:creationId xmlns:p14="http://schemas.microsoft.com/office/powerpoint/2010/main" val="15597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1E1E60-04F1-493F-BFDA-628B68792E1E}"/>
              </a:ext>
            </a:extLst>
          </p:cNvPr>
          <p:cNvSpPr txBox="1"/>
          <p:nvPr/>
        </p:nvSpPr>
        <p:spPr>
          <a:xfrm>
            <a:off x="10776520" y="6396335"/>
            <a:ext cx="764953" cy="461665"/>
          </a:xfrm>
          <a:prstGeom prst="rect">
            <a:avLst/>
          </a:prstGeom>
          <a:noFill/>
        </p:spPr>
        <p:txBody>
          <a:bodyPr wrap="none" rtlCol="0">
            <a:spAutoFit/>
          </a:bodyPr>
          <a:lstStyle/>
          <a:p>
            <a:r>
              <a:rPr lang="en-GB" sz="2400" dirty="0">
                <a:solidFill>
                  <a:schemeClr val="bg1">
                    <a:lumMod val="85000"/>
                    <a:alpha val="19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85000"/>
                  <a:alpha val="19000"/>
                </a:schemeClr>
              </a:solidFill>
            </a:endParaRPr>
          </a:p>
        </p:txBody>
      </p:sp>
      <p:pic>
        <p:nvPicPr>
          <p:cNvPr id="5" name="Picture 4" descr="A group of people around a table&#10;&#10;Description automatically generated">
            <a:extLst>
              <a:ext uri="{FF2B5EF4-FFF2-40B4-BE49-F238E27FC236}">
                <a16:creationId xmlns:a16="http://schemas.microsoft.com/office/drawing/2014/main" id="{5834942C-4701-92A8-B886-AEA9B27BFEB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87277" y="171297"/>
            <a:ext cx="5065712" cy="4238312"/>
          </a:xfrm>
          <a:prstGeom prst="rect">
            <a:avLst/>
          </a:prstGeom>
        </p:spPr>
      </p:pic>
      <p:sp>
        <p:nvSpPr>
          <p:cNvPr id="9" name="TextBox 8">
            <a:extLst>
              <a:ext uri="{FF2B5EF4-FFF2-40B4-BE49-F238E27FC236}">
                <a16:creationId xmlns:a16="http://schemas.microsoft.com/office/drawing/2014/main" id="{4A272A84-342B-7866-FF44-4C1C6D68C587}"/>
              </a:ext>
            </a:extLst>
          </p:cNvPr>
          <p:cNvSpPr txBox="1"/>
          <p:nvPr/>
        </p:nvSpPr>
        <p:spPr>
          <a:xfrm>
            <a:off x="675674" y="1567315"/>
            <a:ext cx="3301516" cy="1815882"/>
          </a:xfrm>
          <a:prstGeom prst="rect">
            <a:avLst/>
          </a:prstGeom>
          <a:noFill/>
        </p:spPr>
        <p:txBody>
          <a:bodyPr wrap="square">
            <a:spAutoFit/>
          </a:bodyPr>
          <a:lstStyle/>
          <a:p>
            <a:r>
              <a:rPr lang="en-GB" sz="2800" dirty="0"/>
              <a:t>What do you think is most challenging for board members? </a:t>
            </a:r>
          </a:p>
        </p:txBody>
      </p:sp>
      <p:sp>
        <p:nvSpPr>
          <p:cNvPr id="11" name="TextBox 10">
            <a:extLst>
              <a:ext uri="{FF2B5EF4-FFF2-40B4-BE49-F238E27FC236}">
                <a16:creationId xmlns:a16="http://schemas.microsoft.com/office/drawing/2014/main" id="{D0C8DF28-D8F6-F3FF-27D7-251ABAD70D19}"/>
              </a:ext>
            </a:extLst>
          </p:cNvPr>
          <p:cNvSpPr txBox="1"/>
          <p:nvPr/>
        </p:nvSpPr>
        <p:spPr>
          <a:xfrm>
            <a:off x="6744072" y="4567547"/>
            <a:ext cx="5229449" cy="1815882"/>
          </a:xfrm>
          <a:prstGeom prst="rect">
            <a:avLst/>
          </a:prstGeom>
          <a:noFill/>
        </p:spPr>
        <p:txBody>
          <a:bodyPr wrap="square">
            <a:spAutoFit/>
          </a:bodyPr>
          <a:lstStyle/>
          <a:p>
            <a:r>
              <a:rPr lang="en-GB" sz="2800" dirty="0"/>
              <a:t>How are you assisting your scheme manager in the management of the pension scheme?</a:t>
            </a:r>
          </a:p>
        </p:txBody>
      </p:sp>
      <p:sp>
        <p:nvSpPr>
          <p:cNvPr id="13" name="TextBox 12">
            <a:extLst>
              <a:ext uri="{FF2B5EF4-FFF2-40B4-BE49-F238E27FC236}">
                <a16:creationId xmlns:a16="http://schemas.microsoft.com/office/drawing/2014/main" id="{1D9985C7-7018-12DE-B46E-B19703A46348}"/>
              </a:ext>
            </a:extLst>
          </p:cNvPr>
          <p:cNvSpPr txBox="1"/>
          <p:nvPr/>
        </p:nvSpPr>
        <p:spPr>
          <a:xfrm>
            <a:off x="335360" y="4909750"/>
            <a:ext cx="4032448" cy="646331"/>
          </a:xfrm>
          <a:prstGeom prst="rect">
            <a:avLst/>
          </a:prstGeom>
          <a:noFill/>
        </p:spPr>
        <p:txBody>
          <a:bodyPr wrap="square">
            <a:spAutoFit/>
          </a:bodyPr>
          <a:lstStyle/>
          <a:p>
            <a:r>
              <a:rPr lang="en-GB" sz="1800" dirty="0"/>
              <a:t>Please enter comments in the chat or put your virtual hand up!</a:t>
            </a:r>
          </a:p>
        </p:txBody>
      </p:sp>
    </p:spTree>
    <p:extLst>
      <p:ext uri="{BB962C8B-B14F-4D97-AF65-F5344CB8AC3E}">
        <p14:creationId xmlns:p14="http://schemas.microsoft.com/office/powerpoint/2010/main" val="390351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AFA7-D0D5-1AF2-B775-14A18C3F851B}"/>
              </a:ext>
            </a:extLst>
          </p:cNvPr>
          <p:cNvSpPr>
            <a:spLocks noGrp="1"/>
          </p:cNvSpPr>
          <p:nvPr>
            <p:ph type="title"/>
          </p:nvPr>
        </p:nvSpPr>
        <p:spPr>
          <a:xfrm>
            <a:off x="3983608" y="692697"/>
            <a:ext cx="4224784" cy="576263"/>
          </a:xfrm>
        </p:spPr>
        <p:txBody>
          <a:bodyPr wrap="square" anchor="ctr">
            <a:normAutofit/>
          </a:bodyPr>
          <a:lstStyle/>
          <a:p>
            <a:pPr>
              <a:lnSpc>
                <a:spcPct val="90000"/>
              </a:lnSpc>
            </a:pPr>
            <a:r>
              <a:rPr lang="en-GB" sz="3400"/>
              <a:t>Current Hot Topics</a:t>
            </a:r>
          </a:p>
        </p:txBody>
      </p:sp>
      <p:pic>
        <p:nvPicPr>
          <p:cNvPr id="4" name="Picture 3" descr="A close-up of fire in a fireplace&#10;&#10;Description automatically generated">
            <a:extLst>
              <a:ext uri="{FF2B5EF4-FFF2-40B4-BE49-F238E27FC236}">
                <a16:creationId xmlns:a16="http://schemas.microsoft.com/office/drawing/2014/main" id="{406E83EB-4B72-74A3-6763-93D93E7740E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872" r="2" b="11098"/>
          <a:stretch/>
        </p:blipFill>
        <p:spPr>
          <a:xfrm>
            <a:off x="1727200" y="2027832"/>
            <a:ext cx="8915400" cy="4281488"/>
          </a:xfrm>
          <a:prstGeom prst="rect">
            <a:avLst/>
          </a:prstGeom>
          <a:noFill/>
        </p:spPr>
      </p:pic>
    </p:spTree>
    <p:extLst>
      <p:ext uri="{BB962C8B-B14F-4D97-AF65-F5344CB8AC3E}">
        <p14:creationId xmlns:p14="http://schemas.microsoft.com/office/powerpoint/2010/main" val="292944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EA52DC-B4B8-44B0-9AD4-4A08F401E178}"/>
              </a:ext>
            </a:extLst>
          </p:cNvPr>
          <p:cNvPicPr>
            <a:picLocks noGrp="1"/>
          </p:cNvPicPr>
          <p:nvPr>
            <p:ph idx="1"/>
          </p:nvPr>
        </p:nvPicPr>
        <p:blipFill>
          <a:blip r:embed="rId2"/>
          <a:stretch>
            <a:fillRect/>
          </a:stretch>
        </p:blipFill>
        <p:spPr>
          <a:xfrm>
            <a:off x="2028744" y="980728"/>
            <a:ext cx="7776864" cy="5184576"/>
          </a:xfrm>
          <a:prstGeom prst="rect">
            <a:avLst/>
          </a:prstGeom>
          <a:effectLst>
            <a:softEdge rad="317500"/>
          </a:effectLst>
        </p:spPr>
      </p:pic>
    </p:spTree>
    <p:extLst>
      <p:ext uri="{BB962C8B-B14F-4D97-AF65-F5344CB8AC3E}">
        <p14:creationId xmlns:p14="http://schemas.microsoft.com/office/powerpoint/2010/main" val="403483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AC7A-459A-1FED-43D4-5C5AF89A73C4}"/>
              </a:ext>
            </a:extLst>
          </p:cNvPr>
          <p:cNvSpPr>
            <a:spLocks noGrp="1"/>
          </p:cNvSpPr>
          <p:nvPr>
            <p:ph type="title"/>
          </p:nvPr>
        </p:nvSpPr>
        <p:spPr/>
        <p:txBody>
          <a:bodyPr/>
          <a:lstStyle/>
          <a:p>
            <a:r>
              <a:rPr lang="en-GB"/>
              <a:t>Two major projects</a:t>
            </a:r>
          </a:p>
        </p:txBody>
      </p:sp>
      <p:graphicFrame>
        <p:nvGraphicFramePr>
          <p:cNvPr id="4" name="Content Placeholder 3">
            <a:extLst>
              <a:ext uri="{FF2B5EF4-FFF2-40B4-BE49-F238E27FC236}">
                <a16:creationId xmlns:a16="http://schemas.microsoft.com/office/drawing/2014/main" id="{9FCC8672-EEC8-E06B-C513-E5AA91157B4B}"/>
              </a:ext>
            </a:extLst>
          </p:cNvPr>
          <p:cNvGraphicFramePr>
            <a:graphicFrameLocks noGrp="1"/>
          </p:cNvGraphicFramePr>
          <p:nvPr>
            <p:ph idx="1"/>
          </p:nvPr>
        </p:nvGraphicFramePr>
        <p:xfrm>
          <a:off x="1727200" y="2027239"/>
          <a:ext cx="8915400" cy="428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6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4C95-34F1-712C-D4FE-8251EB70F75F}"/>
              </a:ext>
            </a:extLst>
          </p:cNvPr>
          <p:cNvSpPr>
            <a:spLocks noGrp="1"/>
          </p:cNvSpPr>
          <p:nvPr>
            <p:ph type="title"/>
          </p:nvPr>
        </p:nvSpPr>
        <p:spPr/>
        <p:txBody>
          <a:bodyPr/>
          <a:lstStyle/>
          <a:p>
            <a:r>
              <a:rPr lang="en-GB"/>
              <a:t>Central support</a:t>
            </a:r>
          </a:p>
        </p:txBody>
      </p:sp>
      <p:graphicFrame>
        <p:nvGraphicFramePr>
          <p:cNvPr id="4" name="Content Placeholder 3">
            <a:extLst>
              <a:ext uri="{FF2B5EF4-FFF2-40B4-BE49-F238E27FC236}">
                <a16:creationId xmlns:a16="http://schemas.microsoft.com/office/drawing/2014/main" id="{06F18C26-8120-5AFA-09A8-78D0AEEF2B25}"/>
              </a:ext>
            </a:extLst>
          </p:cNvPr>
          <p:cNvGraphicFramePr>
            <a:graphicFrameLocks noGrp="1"/>
          </p:cNvGraphicFramePr>
          <p:nvPr>
            <p:ph idx="1"/>
          </p:nvPr>
        </p:nvGraphicFramePr>
        <p:xfrm>
          <a:off x="1727200" y="2027239"/>
          <a:ext cx="8915400" cy="428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88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412776"/>
            <a:ext cx="7560839" cy="2858481"/>
          </a:xfrm>
        </p:spPr>
        <p:txBody>
          <a:bodyPr>
            <a:normAutofit/>
          </a:bodyPr>
          <a:lstStyle/>
          <a:p>
            <a:pPr algn="ctr"/>
            <a:r>
              <a:rPr lang="en-GB" sz="4400" dirty="0"/>
              <a:t>FPS Governance and Management stakeholders</a:t>
            </a:r>
          </a:p>
        </p:txBody>
      </p:sp>
      <p:sp>
        <p:nvSpPr>
          <p:cNvPr id="3" name="TextBox 2">
            <a:extLst>
              <a:ext uri="{FF2B5EF4-FFF2-40B4-BE49-F238E27FC236}">
                <a16:creationId xmlns:a16="http://schemas.microsoft.com/office/drawing/2014/main" id="{C4898AFC-8E7B-4E86-9123-3608CE3E7455}"/>
              </a:ext>
            </a:extLst>
          </p:cNvPr>
          <p:cNvSpPr txBox="1"/>
          <p:nvPr/>
        </p:nvSpPr>
        <p:spPr>
          <a:xfrm>
            <a:off x="10776520" y="6396335"/>
            <a:ext cx="764953" cy="461665"/>
          </a:xfrm>
          <a:prstGeom prst="rect">
            <a:avLst/>
          </a:prstGeom>
          <a:noFill/>
        </p:spPr>
        <p:txBody>
          <a:bodyPr wrap="none" rtlCol="0">
            <a:spAutoFit/>
          </a:bodyPr>
          <a:lstStyle/>
          <a:p>
            <a:r>
              <a:rPr lang="en-GB" sz="2400" dirty="0">
                <a:solidFill>
                  <a:schemeClr val="bg1">
                    <a:lumMod val="85000"/>
                    <a:alpha val="19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85000"/>
                  <a:alpha val="19000"/>
                </a:schemeClr>
              </a:solidFill>
            </a:endParaRPr>
          </a:p>
        </p:txBody>
      </p:sp>
      <p:pic>
        <p:nvPicPr>
          <p:cNvPr id="5" name="Picture 4" descr="A diagram of a teamwork&#10;&#10;Description automatically generated">
            <a:extLst>
              <a:ext uri="{FF2B5EF4-FFF2-40B4-BE49-F238E27FC236}">
                <a16:creationId xmlns:a16="http://schemas.microsoft.com/office/drawing/2014/main" id="{D6A36ABC-2C48-F167-0C61-3A76D896DE1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13887" y="3645024"/>
            <a:ext cx="4804183" cy="2697661"/>
          </a:xfrm>
          <a:prstGeom prst="rect">
            <a:avLst/>
          </a:prstGeom>
        </p:spPr>
      </p:pic>
    </p:spTree>
    <p:extLst>
      <p:ext uri="{BB962C8B-B14F-4D97-AF65-F5344CB8AC3E}">
        <p14:creationId xmlns:p14="http://schemas.microsoft.com/office/powerpoint/2010/main" val="330285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B8F2-AF1E-4371-A488-7C7BEC0A0C31}"/>
              </a:ext>
            </a:extLst>
          </p:cNvPr>
          <p:cNvSpPr>
            <a:spLocks noGrp="1"/>
          </p:cNvSpPr>
          <p:nvPr>
            <p:ph type="title"/>
          </p:nvPr>
        </p:nvSpPr>
        <p:spPr>
          <a:xfrm>
            <a:off x="728889" y="1196752"/>
            <a:ext cx="10972800" cy="576263"/>
          </a:xfrm>
        </p:spPr>
        <p:txBody>
          <a:bodyPr/>
          <a:lstStyle/>
          <a:p>
            <a:br>
              <a:rPr lang="en-GB" dirty="0"/>
            </a:br>
            <a:br>
              <a:rPr lang="en-GB" dirty="0"/>
            </a:br>
            <a:r>
              <a:rPr lang="en-GB" dirty="0"/>
              <a:t>We’ve got a factsheet for that:</a:t>
            </a:r>
            <a:br>
              <a:rPr lang="en-GB" dirty="0"/>
            </a:br>
            <a:br>
              <a:rPr lang="en-GB" dirty="0"/>
            </a:br>
            <a:endParaRPr lang="en-GB" dirty="0"/>
          </a:p>
        </p:txBody>
      </p:sp>
      <p:sp>
        <p:nvSpPr>
          <p:cNvPr id="4" name="Content Placeholder 3">
            <a:extLst>
              <a:ext uri="{FF2B5EF4-FFF2-40B4-BE49-F238E27FC236}">
                <a16:creationId xmlns:a16="http://schemas.microsoft.com/office/drawing/2014/main" id="{9A072707-7439-4AA1-94D4-DE224103C9D4}"/>
              </a:ext>
            </a:extLst>
          </p:cNvPr>
          <p:cNvSpPr>
            <a:spLocks noGrp="1"/>
          </p:cNvSpPr>
          <p:nvPr>
            <p:ph idx="1"/>
          </p:nvPr>
        </p:nvSpPr>
        <p:spPr/>
        <p:txBody>
          <a:bodyPr/>
          <a:lstStyle/>
          <a:p>
            <a:pPr algn="ctr"/>
            <a:r>
              <a:rPr lang="en-GB" sz="2800" dirty="0">
                <a:hlinkClick r:id="rId2"/>
              </a:rPr>
              <a:t>FPS management and governance factsheet </a:t>
            </a:r>
            <a:br>
              <a:rPr lang="en-GB" sz="2800" dirty="0"/>
            </a:br>
            <a:endParaRPr lang="en-GB" sz="2800" dirty="0"/>
          </a:p>
        </p:txBody>
      </p:sp>
      <p:pic>
        <p:nvPicPr>
          <p:cNvPr id="5" name="Picture 4" descr="Several different colored papers with text&#10;&#10;Description automatically generated with medium confidence">
            <a:extLst>
              <a:ext uri="{FF2B5EF4-FFF2-40B4-BE49-F238E27FC236}">
                <a16:creationId xmlns:a16="http://schemas.microsoft.com/office/drawing/2014/main" id="{9C842CBD-CA08-0FE6-E99C-E4F205E379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62551" y="3263179"/>
            <a:ext cx="4866897" cy="2578272"/>
          </a:xfrm>
          <a:prstGeom prst="rect">
            <a:avLst/>
          </a:prstGeom>
        </p:spPr>
      </p:pic>
    </p:spTree>
    <p:extLst>
      <p:ext uri="{BB962C8B-B14F-4D97-AF65-F5344CB8AC3E}">
        <p14:creationId xmlns:p14="http://schemas.microsoft.com/office/powerpoint/2010/main" val="92799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Roles and responsibilities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r>
              <a:rPr lang="en-GB" dirty="0">
                <a:hlinkClick r:id="rId3" action="ppaction://hlinksldjump"/>
              </a:rPr>
              <a:t>Scheme manager </a:t>
            </a:r>
            <a:r>
              <a:rPr lang="en-GB" dirty="0"/>
              <a:t>(employer)</a:t>
            </a:r>
          </a:p>
          <a:p>
            <a:r>
              <a:rPr lang="en-GB" dirty="0">
                <a:hlinkClick r:id="rId4" action="ppaction://hlinksldjump"/>
              </a:rPr>
              <a:t>Local Pension Boards</a:t>
            </a:r>
            <a:endParaRPr lang="en-GB" dirty="0"/>
          </a:p>
          <a:p>
            <a:r>
              <a:rPr lang="en-GB" dirty="0">
                <a:hlinkClick r:id="rId5" action="ppaction://hlinksldjump"/>
              </a:rPr>
              <a:t>Scheme Advisory Board </a:t>
            </a:r>
            <a:endParaRPr lang="en-GB" dirty="0"/>
          </a:p>
          <a:p>
            <a:r>
              <a:rPr lang="en-GB" dirty="0">
                <a:hlinkClick r:id="rId5" action="ppaction://hlinksldjump"/>
              </a:rPr>
              <a:t>Administrator</a:t>
            </a:r>
            <a:r>
              <a:rPr lang="en-GB" dirty="0"/>
              <a:t> (third party or in-house)</a:t>
            </a:r>
          </a:p>
          <a:p>
            <a:r>
              <a:rPr lang="en-GB" dirty="0">
                <a:hlinkClick r:id="rId6" action="ppaction://hlinksldjump"/>
              </a:rPr>
              <a:t>LGA</a:t>
            </a:r>
            <a:endParaRPr lang="en-GB" dirty="0"/>
          </a:p>
          <a:p>
            <a:r>
              <a:rPr lang="en-GB" dirty="0">
                <a:hlinkClick r:id="rId7" action="ppaction://hlinksldjump"/>
              </a:rPr>
              <a:t>Home Office</a:t>
            </a:r>
            <a:r>
              <a:rPr lang="en-GB" dirty="0"/>
              <a:t> (responsible authority)</a:t>
            </a:r>
          </a:p>
          <a:p>
            <a:r>
              <a:rPr lang="en-GB" dirty="0">
                <a:hlinkClick r:id="rId8" action="ppaction://hlinksldjump"/>
              </a:rPr>
              <a:t>The Pensions Regulator</a:t>
            </a:r>
            <a:endParaRPr lang="en-GB" dirty="0"/>
          </a:p>
        </p:txBody>
      </p:sp>
      <p:pic>
        <p:nvPicPr>
          <p:cNvPr id="6" name="Picture 5" descr="A chalkboard with white text&#10;&#10;Description automatically generated">
            <a:extLst>
              <a:ext uri="{FF2B5EF4-FFF2-40B4-BE49-F238E27FC236}">
                <a16:creationId xmlns:a16="http://schemas.microsoft.com/office/drawing/2014/main" id="{06A0D705-53B3-6E42-3D5E-34CA4D3ECE1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384032" y="1485116"/>
            <a:ext cx="4526556" cy="3501008"/>
          </a:xfrm>
          <a:prstGeom prst="rect">
            <a:avLst/>
          </a:prstGeom>
        </p:spPr>
      </p:pic>
      <p:sp>
        <p:nvSpPr>
          <p:cNvPr id="7" name="TextBox 6">
            <a:extLst>
              <a:ext uri="{FF2B5EF4-FFF2-40B4-BE49-F238E27FC236}">
                <a16:creationId xmlns:a16="http://schemas.microsoft.com/office/drawing/2014/main" id="{5767FAA8-6D94-2E00-9A08-E98F29EF6029}"/>
              </a:ext>
            </a:extLst>
          </p:cNvPr>
          <p:cNvSpPr txBox="1"/>
          <p:nvPr/>
        </p:nvSpPr>
        <p:spPr>
          <a:xfrm>
            <a:off x="1662545" y="6939484"/>
            <a:ext cx="4433455" cy="230832"/>
          </a:xfrm>
          <a:prstGeom prst="rect">
            <a:avLst/>
          </a:prstGeom>
          <a:noFill/>
        </p:spPr>
        <p:txBody>
          <a:bodyPr wrap="square" rtlCol="0">
            <a:spAutoFit/>
          </a:bodyPr>
          <a:lstStyle/>
          <a:p>
            <a:r>
              <a:rPr lang="en-GB" sz="900">
                <a:hlinkClick r:id="rId10" tooltip="https://ihavetouchedthesky.blogspot.com/2013/08/roles-rules-and-relationships.html"/>
              </a:rPr>
              <a:t>This Photo</a:t>
            </a:r>
            <a:r>
              <a:rPr lang="en-GB" sz="900"/>
              <a:t> by Unknown Author is licensed under </a:t>
            </a:r>
            <a:r>
              <a:rPr lang="en-GB" sz="900">
                <a:hlinkClick r:id="rId11" tooltip="https://creativecommons.org/licenses/by-nc-sa/3.0/"/>
              </a:rPr>
              <a:t>CC BY-SA-NC</a:t>
            </a:r>
            <a:endParaRPr lang="en-GB" sz="900"/>
          </a:p>
        </p:txBody>
      </p:sp>
    </p:spTree>
    <p:extLst>
      <p:ext uri="{BB962C8B-B14F-4D97-AF65-F5344CB8AC3E}">
        <p14:creationId xmlns:p14="http://schemas.microsoft.com/office/powerpoint/2010/main" val="188114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a:xfrm>
            <a:off x="719015" y="1023943"/>
            <a:ext cx="10972800" cy="576263"/>
          </a:xfrm>
        </p:spPr>
        <p:txBody>
          <a:bodyPr wrap="square" anchor="ctr">
            <a:normAutofit/>
          </a:bodyPr>
          <a:lstStyle/>
          <a:p>
            <a:r>
              <a:rPr lang="en-GB" dirty="0"/>
              <a:t>Scheme manager</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sz="half" idx="1"/>
          </p:nvPr>
        </p:nvSpPr>
        <p:spPr>
          <a:xfrm>
            <a:off x="500186" y="1600206"/>
            <a:ext cx="6027862" cy="4525963"/>
          </a:xfrm>
        </p:spPr>
        <p:txBody>
          <a:bodyPr wrap="square" anchor="t">
            <a:normAutofit/>
          </a:bodyPr>
          <a:lstStyle/>
          <a:p>
            <a:r>
              <a:rPr lang="en-GB" dirty="0"/>
              <a:t>Defined in law as the Fire &amp; Rescue Authority [</a:t>
            </a:r>
            <a:r>
              <a:rPr lang="en-GB" dirty="0">
                <a:hlinkClick r:id="rId3"/>
              </a:rPr>
              <a:t>Rule 4</a:t>
            </a:r>
            <a:r>
              <a:rPr lang="en-GB" dirty="0"/>
              <a:t>]</a:t>
            </a:r>
          </a:p>
          <a:p>
            <a:r>
              <a:rPr lang="en-GB" dirty="0"/>
              <a:t>Responsible for managing and administering the FPS 2015 and any connected scheme (i.e. FPS 1992, FPS 2006 and Special FPS 2006)</a:t>
            </a:r>
          </a:p>
          <a:p>
            <a:r>
              <a:rPr lang="en-GB" dirty="0"/>
              <a:t>Provision to delegate under the regulations [</a:t>
            </a:r>
            <a:r>
              <a:rPr lang="en-GB" dirty="0">
                <a:hlinkClick r:id="rId4"/>
              </a:rPr>
              <a:t>Rule 5</a:t>
            </a:r>
            <a:r>
              <a:rPr lang="en-GB" dirty="0"/>
              <a:t>]</a:t>
            </a:r>
          </a:p>
          <a:p>
            <a:r>
              <a:rPr lang="en-GB" dirty="0"/>
              <a:t>Delegated scheme manager should sit within the senior management team </a:t>
            </a:r>
          </a:p>
          <a:p>
            <a:r>
              <a:rPr lang="en-GB" dirty="0">
                <a:hlinkClick r:id="rId5"/>
              </a:rPr>
              <a:t>Scheme manager factsheet</a:t>
            </a:r>
            <a:endParaRPr lang="en-GB" dirty="0"/>
          </a:p>
          <a:p>
            <a:endParaRPr lang="en-GB" dirty="0"/>
          </a:p>
        </p:txBody>
      </p:sp>
      <p:pic>
        <p:nvPicPr>
          <p:cNvPr id="7" name="Picture 6" descr="A close-up of a sign&#10;&#10;Description automatically generated">
            <a:extLst>
              <a:ext uri="{FF2B5EF4-FFF2-40B4-BE49-F238E27FC236}">
                <a16:creationId xmlns:a16="http://schemas.microsoft.com/office/drawing/2014/main" id="{28163392-2919-0992-534E-2AA5827FBC6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837159" y="1600206"/>
            <a:ext cx="4609202" cy="3068960"/>
          </a:xfrm>
          <a:prstGeom prst="rect">
            <a:avLst/>
          </a:prstGeom>
        </p:spPr>
      </p:pic>
    </p:spTree>
    <p:extLst>
      <p:ext uri="{BB962C8B-B14F-4D97-AF65-F5344CB8AC3E}">
        <p14:creationId xmlns:p14="http://schemas.microsoft.com/office/powerpoint/2010/main" val="40653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a:xfrm>
            <a:off x="753831" y="1031975"/>
            <a:ext cx="10972800" cy="576263"/>
          </a:xfrm>
        </p:spPr>
        <p:txBody>
          <a:bodyPr wrap="square" anchor="ctr">
            <a:normAutofit/>
          </a:bodyPr>
          <a:lstStyle/>
          <a:p>
            <a:r>
              <a:rPr lang="en-GB" dirty="0"/>
              <a:t>Local Pension Boards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sz="half" idx="1"/>
          </p:nvPr>
        </p:nvSpPr>
        <p:spPr>
          <a:xfrm>
            <a:off x="719015" y="1600206"/>
            <a:ext cx="5392616" cy="4525963"/>
          </a:xfrm>
        </p:spPr>
        <p:txBody>
          <a:bodyPr wrap="square" anchor="t">
            <a:normAutofit/>
          </a:bodyPr>
          <a:lstStyle/>
          <a:p>
            <a:r>
              <a:rPr lang="en-GB" dirty="0"/>
              <a:t>Introduced by the </a:t>
            </a:r>
            <a:r>
              <a:rPr lang="en-GB" dirty="0">
                <a:hlinkClick r:id="rId3"/>
              </a:rPr>
              <a:t>Public Service Pension Act 2013</a:t>
            </a:r>
            <a:r>
              <a:rPr lang="en-GB" dirty="0"/>
              <a:t> and FPS governance regulations [</a:t>
            </a:r>
            <a:r>
              <a:rPr lang="en-GB" dirty="0">
                <a:hlinkClick r:id="rId4"/>
              </a:rPr>
              <a:t>Rule 4A to 4D</a:t>
            </a:r>
            <a:r>
              <a:rPr lang="en-GB" dirty="0"/>
              <a:t>]…</a:t>
            </a:r>
          </a:p>
          <a:p>
            <a:r>
              <a:rPr lang="en-GB" dirty="0"/>
              <a:t>… to assist the scheme manager to secure compliance with the regulations, any other legislation relating to the governance and administration of the scheme, and any requirements imposed by TPR in relation to the scheme.</a:t>
            </a:r>
          </a:p>
          <a:p>
            <a:r>
              <a:rPr lang="en-GB" dirty="0"/>
              <a:t>The board also assists the scheme manager to ensure the effective and efficient governance and administration of the scheme.</a:t>
            </a:r>
          </a:p>
          <a:p>
            <a:endParaRPr lang="en-GB" dirty="0"/>
          </a:p>
          <a:p>
            <a:endParaRPr lang="en-GB" dirty="0"/>
          </a:p>
          <a:p>
            <a:endParaRPr lang="en-GB" dirty="0"/>
          </a:p>
        </p:txBody>
      </p:sp>
      <p:pic>
        <p:nvPicPr>
          <p:cNvPr id="6" name="Picture 5" descr="A group of people sitting around a table&#10;&#10;Description automatically generated">
            <a:extLst>
              <a:ext uri="{FF2B5EF4-FFF2-40B4-BE49-F238E27FC236}">
                <a16:creationId xmlns:a16="http://schemas.microsoft.com/office/drawing/2014/main" id="{91D0ECDC-AB8A-3B43-D069-0D73F30C19A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44072" y="1773248"/>
            <a:ext cx="4569534" cy="3304784"/>
          </a:xfrm>
          <a:prstGeom prst="rect">
            <a:avLst/>
          </a:prstGeom>
        </p:spPr>
      </p:pic>
    </p:spTree>
    <p:extLst>
      <p:ext uri="{BB962C8B-B14F-4D97-AF65-F5344CB8AC3E}">
        <p14:creationId xmlns:p14="http://schemas.microsoft.com/office/powerpoint/2010/main" val="110321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GB" dirty="0">
                <a:cs typeface="+mj-cs"/>
              </a:rPr>
              <a:t>Agenda</a:t>
            </a:r>
          </a:p>
        </p:txBody>
      </p:sp>
      <p:sp>
        <p:nvSpPr>
          <p:cNvPr id="16387" name="Rectangle 3"/>
          <p:cNvSpPr>
            <a:spLocks noGrp="1" noChangeArrowheads="1"/>
          </p:cNvSpPr>
          <p:nvPr>
            <p:ph idx="1"/>
          </p:nvPr>
        </p:nvSpPr>
        <p:spPr/>
        <p:txBody>
          <a:bodyPr/>
          <a:lstStyle/>
          <a:p>
            <a:pPr>
              <a:defRPr/>
            </a:pPr>
            <a:r>
              <a:rPr lang="en-GB" sz="2400" dirty="0">
                <a:cs typeface="+mn-cs"/>
                <a:hlinkClick r:id="rId3" action="ppaction://hlinksldjump">
                  <a:extLst>
                    <a:ext uri="{A12FA001-AC4F-418D-AE19-62706E023703}">
                      <ahyp:hlinkClr xmlns:ahyp="http://schemas.microsoft.com/office/drawing/2018/hyperlinkcolor" val="tx"/>
                    </a:ext>
                  </a:extLst>
                </a:hlinkClick>
              </a:rPr>
              <a:t>Welcome and Introductions</a:t>
            </a:r>
            <a:endParaRPr lang="en-GB" sz="2400" dirty="0">
              <a:cs typeface="+mn-cs"/>
            </a:endParaRPr>
          </a:p>
          <a:p>
            <a:pPr>
              <a:defRPr/>
            </a:pPr>
            <a:r>
              <a:rPr lang="en-GB" sz="2400" dirty="0">
                <a:cs typeface="+mn-cs"/>
                <a:hlinkClick r:id="rId4" action="ppaction://hlinksldjump">
                  <a:extLst>
                    <a:ext uri="{A12FA001-AC4F-418D-AE19-62706E023703}">
                      <ahyp:hlinkClr xmlns:ahyp="http://schemas.microsoft.com/office/drawing/2018/hyperlinkcolor" val="tx"/>
                    </a:ext>
                  </a:extLst>
                </a:hlinkClick>
              </a:rPr>
              <a:t>Group Discussion</a:t>
            </a:r>
            <a:endParaRPr lang="en-GB" sz="2400" dirty="0">
              <a:cs typeface="+mn-cs"/>
            </a:endParaRPr>
          </a:p>
          <a:p>
            <a:pPr>
              <a:defRPr/>
            </a:pPr>
            <a:r>
              <a:rPr lang="en-GB" sz="2400" dirty="0">
                <a:cs typeface="+mn-cs"/>
                <a:hlinkClick r:id="rId5" action="ppaction://hlinksldjump">
                  <a:extLst>
                    <a:ext uri="{A12FA001-AC4F-418D-AE19-62706E023703}">
                      <ahyp:hlinkClr xmlns:ahyp="http://schemas.microsoft.com/office/drawing/2018/hyperlinkcolor" val="tx"/>
                    </a:ext>
                  </a:extLst>
                </a:hlinkClick>
              </a:rPr>
              <a:t>Age Discrimination Remedy</a:t>
            </a:r>
            <a:endParaRPr lang="en-GB" sz="2400" dirty="0">
              <a:cs typeface="+mn-cs"/>
            </a:endParaRPr>
          </a:p>
          <a:p>
            <a:pPr>
              <a:defRPr/>
            </a:pPr>
            <a:r>
              <a:rPr lang="en-GB" sz="2400" dirty="0">
                <a:hlinkClick r:id="rId6" action="ppaction://hlinksldjump">
                  <a:extLst>
                    <a:ext uri="{A12FA001-AC4F-418D-AE19-62706E023703}">
                      <ahyp:hlinkClr xmlns:ahyp="http://schemas.microsoft.com/office/drawing/2018/hyperlinkcolor" val="tx"/>
                    </a:ext>
                  </a:extLst>
                </a:hlinkClick>
              </a:rPr>
              <a:t>Governance and Management Stakeholder</a:t>
            </a:r>
            <a:r>
              <a:rPr lang="en-GB" sz="2400" dirty="0"/>
              <a:t>s</a:t>
            </a:r>
          </a:p>
          <a:p>
            <a:pPr>
              <a:defRPr/>
            </a:pPr>
            <a:r>
              <a:rPr lang="en-GB" sz="2400" dirty="0">
                <a:hlinkClick r:id="rId7" action="ppaction://hlinksldjump">
                  <a:extLst>
                    <a:ext uri="{A12FA001-AC4F-418D-AE19-62706E023703}">
                      <ahyp:hlinkClr xmlns:ahyp="http://schemas.microsoft.com/office/drawing/2018/hyperlinkcolor" val="tx"/>
                    </a:ext>
                  </a:extLst>
                </a:hlinkClick>
              </a:rPr>
              <a:t>Six key principles</a:t>
            </a:r>
            <a:endParaRPr lang="en-GB" sz="2400" dirty="0"/>
          </a:p>
          <a:p>
            <a:endParaRPr lang="en-GB" sz="1939" dirty="0">
              <a:cs typeface="+mn-cs"/>
            </a:endParaRPr>
          </a:p>
          <a:p>
            <a:pPr>
              <a:defRPr/>
            </a:pPr>
            <a:endParaRPr lang="en-GB" sz="1661" dirty="0">
              <a:cs typeface="+mn-cs"/>
            </a:endParaRPr>
          </a:p>
          <a:p>
            <a:pPr>
              <a:defRPr/>
            </a:pPr>
            <a:endParaRPr lang="en-GB" sz="1661" dirty="0">
              <a:cs typeface="+mn-cs"/>
            </a:endParaRPr>
          </a:p>
          <a:p>
            <a:pPr lvl="2">
              <a:defRPr/>
            </a:pPr>
            <a:endParaRPr lang="en-GB" sz="1108" dirty="0">
              <a:cs typeface="+mn-cs"/>
            </a:endParaRPr>
          </a:p>
          <a:p>
            <a:pPr lvl="2">
              <a:defRPr/>
            </a:pPr>
            <a:endParaRPr lang="en-GB" sz="1108" dirty="0">
              <a:cs typeface="+mn-cs"/>
            </a:endParaRPr>
          </a:p>
        </p:txBody>
      </p:sp>
    </p:spTree>
    <p:extLst>
      <p:ext uri="{BB962C8B-B14F-4D97-AF65-F5344CB8AC3E}">
        <p14:creationId xmlns:p14="http://schemas.microsoft.com/office/powerpoint/2010/main" val="71455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Scheme Advisory Board </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r>
              <a:rPr lang="en-GB" sz="2800" dirty="0"/>
              <a:t>Introduced by the </a:t>
            </a:r>
            <a:r>
              <a:rPr lang="en-GB" sz="2800" dirty="0">
                <a:hlinkClick r:id="rId3"/>
              </a:rPr>
              <a:t>Public Service Pension Act 2013</a:t>
            </a:r>
            <a:r>
              <a:rPr lang="en-GB" sz="2800" dirty="0"/>
              <a:t> and FPS governance regulations [</a:t>
            </a:r>
            <a:r>
              <a:rPr lang="en-GB" sz="2800" dirty="0">
                <a:hlinkClick r:id="rId4"/>
              </a:rPr>
              <a:t>Rule 4E to 4H</a:t>
            </a:r>
            <a:r>
              <a:rPr lang="en-GB" sz="2800" dirty="0"/>
              <a:t>]</a:t>
            </a:r>
          </a:p>
          <a:p>
            <a:r>
              <a:rPr lang="en-GB" sz="2800" dirty="0"/>
              <a:t>Two main functions:</a:t>
            </a:r>
          </a:p>
          <a:p>
            <a:pPr lvl="1">
              <a:buFont typeface="Courier New" panose="02070309020205020404" pitchFamily="49" charset="0"/>
              <a:buChar char="o"/>
            </a:pPr>
            <a:r>
              <a:rPr lang="en-GB" sz="2400" dirty="0"/>
              <a:t>provide advice as requested by the Secretary of State on the desirability of making changes to the scheme</a:t>
            </a:r>
          </a:p>
          <a:p>
            <a:pPr lvl="1">
              <a:buFont typeface="Courier New" panose="02070309020205020404" pitchFamily="49" charset="0"/>
              <a:buChar char="o"/>
            </a:pPr>
            <a:r>
              <a:rPr lang="en-GB" sz="2400" dirty="0"/>
              <a:t>provide advice to the Scheme Managers and Local Pension Boards in relation to the effective and efficient administration and management of the scheme </a:t>
            </a:r>
          </a:p>
          <a:p>
            <a:pPr>
              <a:buFont typeface="Arial" panose="020B0604020202020204" pitchFamily="34" charset="0"/>
              <a:buChar char="•"/>
            </a:pPr>
            <a:r>
              <a:rPr lang="en-GB" sz="2800" dirty="0"/>
              <a:t>Three committees support objectives on </a:t>
            </a:r>
            <a:r>
              <a:rPr lang="en-GB" sz="2800" dirty="0">
                <a:hlinkClick r:id="rId5"/>
              </a:rPr>
              <a:t>cost</a:t>
            </a:r>
            <a:r>
              <a:rPr lang="en-GB" sz="2800" dirty="0"/>
              <a:t>, </a:t>
            </a:r>
            <a:r>
              <a:rPr lang="en-GB" sz="2800" dirty="0">
                <a:hlinkClick r:id="rId6"/>
              </a:rPr>
              <a:t>administration</a:t>
            </a:r>
            <a:r>
              <a:rPr lang="en-GB" sz="2800" dirty="0"/>
              <a:t>, and </a:t>
            </a:r>
            <a:r>
              <a:rPr lang="en-GB" sz="2800" dirty="0">
                <a:hlinkClick r:id="rId7"/>
              </a:rPr>
              <a:t>LPB effectiveness</a:t>
            </a:r>
            <a:endParaRPr lang="en-GB" sz="2800" dirty="0"/>
          </a:p>
          <a:p>
            <a:pPr lvl="1">
              <a:buFont typeface="Courier New" panose="02070309020205020404" pitchFamily="49" charset="0"/>
              <a:buChar char="o"/>
            </a:pPr>
            <a:endParaRPr lang="en-GB" dirty="0"/>
          </a:p>
          <a:p>
            <a:pPr marL="316496" lvl="1" indent="0">
              <a:buNone/>
            </a:pPr>
            <a:endParaRPr lang="en-GB" dirty="0"/>
          </a:p>
          <a:p>
            <a:endParaRPr lang="en-GB" dirty="0"/>
          </a:p>
        </p:txBody>
      </p:sp>
      <p:pic>
        <p:nvPicPr>
          <p:cNvPr id="5" name="Picture 4">
            <a:extLst>
              <a:ext uri="{FF2B5EF4-FFF2-40B4-BE49-F238E27FC236}">
                <a16:creationId xmlns:a16="http://schemas.microsoft.com/office/drawing/2014/main" id="{85E25771-D189-4176-B376-9EB494A660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9740" y="404665"/>
            <a:ext cx="3073934" cy="1227493"/>
          </a:xfrm>
          <a:prstGeom prst="rect">
            <a:avLst/>
          </a:prstGeom>
        </p:spPr>
      </p:pic>
    </p:spTree>
    <p:extLst>
      <p:ext uri="{BB962C8B-B14F-4D97-AF65-F5344CB8AC3E}">
        <p14:creationId xmlns:p14="http://schemas.microsoft.com/office/powerpoint/2010/main" val="229935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Administrator </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r>
              <a:rPr lang="en-GB" sz="3200" dirty="0"/>
              <a:t>Appointed to run day to day scheme administration </a:t>
            </a:r>
          </a:p>
          <a:p>
            <a:r>
              <a:rPr lang="en-GB" sz="3200" dirty="0"/>
              <a:t>All legal responsibilities remain with the scheme manager</a:t>
            </a:r>
          </a:p>
          <a:p>
            <a:r>
              <a:rPr lang="en-GB" sz="3200" dirty="0"/>
              <a:t>Typical duties include paying pensions, issuing Annual Benefit Statements, Remediable Service Statements and Pension Saving Statements </a:t>
            </a:r>
          </a:p>
          <a:p>
            <a:r>
              <a:rPr lang="en-GB" sz="3200" dirty="0">
                <a:hlinkClick r:id="rId3"/>
              </a:rPr>
              <a:t>List of current scheme administrators</a:t>
            </a:r>
            <a:endParaRPr lang="en-GB" sz="3200" dirty="0"/>
          </a:p>
          <a:p>
            <a:endParaRPr lang="en-GB" dirty="0"/>
          </a:p>
          <a:p>
            <a:endParaRPr lang="en-GB" dirty="0"/>
          </a:p>
        </p:txBody>
      </p:sp>
    </p:spTree>
    <p:extLst>
      <p:ext uri="{BB962C8B-B14F-4D97-AF65-F5344CB8AC3E}">
        <p14:creationId xmlns:p14="http://schemas.microsoft.com/office/powerpoint/2010/main" val="94655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LGA </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r>
              <a:rPr lang="en-GB" sz="2800" dirty="0"/>
              <a:t>Provide support and guidance to employers:</a:t>
            </a:r>
          </a:p>
          <a:p>
            <a:pPr lvl="1">
              <a:buFont typeface="Courier New" panose="02070309020205020404" pitchFamily="49" charset="0"/>
              <a:buChar char="o"/>
            </a:pPr>
            <a:r>
              <a:rPr lang="en-GB" sz="2400" dirty="0"/>
              <a:t>Technical advice</a:t>
            </a:r>
          </a:p>
          <a:p>
            <a:pPr lvl="1">
              <a:buFont typeface="Courier New" panose="02070309020205020404" pitchFamily="49" charset="0"/>
              <a:buChar char="o"/>
            </a:pPr>
            <a:r>
              <a:rPr lang="en-GB" sz="2400" dirty="0"/>
              <a:t>Library of guides and sample documents</a:t>
            </a:r>
          </a:p>
          <a:p>
            <a:pPr lvl="1">
              <a:buFont typeface="Courier New" panose="02070309020205020404" pitchFamily="49" charset="0"/>
              <a:buChar char="o"/>
            </a:pPr>
            <a:r>
              <a:rPr lang="en-GB" sz="2400" dirty="0"/>
              <a:t>Monthly information bulletins</a:t>
            </a:r>
          </a:p>
          <a:p>
            <a:pPr lvl="1">
              <a:buFont typeface="Courier New" panose="02070309020205020404" pitchFamily="49" charset="0"/>
              <a:buChar char="o"/>
            </a:pPr>
            <a:r>
              <a:rPr lang="en-GB" sz="2400" dirty="0"/>
              <a:t>Training</a:t>
            </a:r>
          </a:p>
          <a:p>
            <a:pPr lvl="1">
              <a:buFont typeface="Courier New" panose="02070309020205020404" pitchFamily="49" charset="0"/>
              <a:buChar char="o"/>
            </a:pPr>
            <a:r>
              <a:rPr lang="en-GB" sz="2400" dirty="0"/>
              <a:t>Facilitation of regional and national forums: technical, communications, fire pension officers</a:t>
            </a:r>
          </a:p>
          <a:p>
            <a:pPr lvl="1">
              <a:buFont typeface="Courier New" panose="02070309020205020404" pitchFamily="49" charset="0"/>
              <a:buChar char="o"/>
            </a:pPr>
            <a:r>
              <a:rPr lang="en-GB" sz="2400" dirty="0"/>
              <a:t>Representing stakeholders interests at national level</a:t>
            </a:r>
          </a:p>
          <a:p>
            <a:pPr lvl="1">
              <a:buFont typeface="Courier New" panose="02070309020205020404" pitchFamily="49" charset="0"/>
              <a:buChar char="o"/>
            </a:pPr>
            <a:r>
              <a:rPr lang="en-GB" sz="2400" dirty="0"/>
              <a:t>Secretariat service for Scheme Advisory Board</a:t>
            </a:r>
          </a:p>
          <a:p>
            <a:pPr lvl="1">
              <a:buFont typeface="Courier New" panose="02070309020205020404" pitchFamily="49" charset="0"/>
              <a:buChar char="o"/>
            </a:pPr>
            <a:endParaRPr lang="en-GB" dirty="0"/>
          </a:p>
          <a:p>
            <a:pPr lvl="1">
              <a:buFont typeface="Courier New" panose="02070309020205020404" pitchFamily="49" charset="0"/>
              <a:buChar char="o"/>
            </a:pPr>
            <a:endParaRPr lang="en-GB" dirty="0"/>
          </a:p>
          <a:p>
            <a:pPr marL="316496" lvl="1" indent="0">
              <a:buNone/>
            </a:pPr>
            <a:endParaRPr lang="en-GB" dirty="0"/>
          </a:p>
          <a:p>
            <a:endParaRPr lang="en-GB" dirty="0"/>
          </a:p>
        </p:txBody>
      </p:sp>
    </p:spTree>
    <p:extLst>
      <p:ext uri="{BB962C8B-B14F-4D97-AF65-F5344CB8AC3E}">
        <p14:creationId xmlns:p14="http://schemas.microsoft.com/office/powerpoint/2010/main" val="112630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Home Office </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pPr marL="382463" indent="-342900"/>
            <a:endParaRPr lang="en-GB" dirty="0"/>
          </a:p>
          <a:p>
            <a:pPr marL="382463" indent="-342900"/>
            <a:endParaRPr lang="en-GB" dirty="0"/>
          </a:p>
          <a:p>
            <a:pPr marL="382463" indent="-342900"/>
            <a:r>
              <a:rPr lang="en-GB" sz="2800" dirty="0"/>
              <a:t>The Home Office is the responsible authority for the FPS.</a:t>
            </a:r>
          </a:p>
          <a:p>
            <a:pPr marL="382463" indent="-342900"/>
            <a:r>
              <a:rPr lang="en-GB" sz="2800" dirty="0"/>
              <a:t>The Home Office is responsible for making scheme regulations and policy decisions. </a:t>
            </a:r>
          </a:p>
          <a:p>
            <a:pPr marL="316496" lvl="1" indent="0">
              <a:buNone/>
            </a:pPr>
            <a:endParaRPr lang="en-GB" dirty="0"/>
          </a:p>
          <a:p>
            <a:endParaRPr lang="en-GB" dirty="0"/>
          </a:p>
        </p:txBody>
      </p:sp>
      <p:pic>
        <p:nvPicPr>
          <p:cNvPr id="4" name="Picture 3">
            <a:extLst>
              <a:ext uri="{FF2B5EF4-FFF2-40B4-BE49-F238E27FC236}">
                <a16:creationId xmlns:a16="http://schemas.microsoft.com/office/drawing/2014/main" id="{85D237B6-6C14-4577-ACEB-DA9505585CF3}"/>
              </a:ext>
            </a:extLst>
          </p:cNvPr>
          <p:cNvPicPr>
            <a:picLocks noChangeAspect="1"/>
          </p:cNvPicPr>
          <p:nvPr/>
        </p:nvPicPr>
        <p:blipFill>
          <a:blip r:embed="rId3"/>
          <a:stretch>
            <a:fillRect/>
          </a:stretch>
        </p:blipFill>
        <p:spPr>
          <a:xfrm>
            <a:off x="8164208" y="910989"/>
            <a:ext cx="1964531" cy="1307306"/>
          </a:xfrm>
          <a:prstGeom prst="rect">
            <a:avLst/>
          </a:prstGeom>
        </p:spPr>
      </p:pic>
    </p:spTree>
    <p:extLst>
      <p:ext uri="{BB962C8B-B14F-4D97-AF65-F5344CB8AC3E}">
        <p14:creationId xmlns:p14="http://schemas.microsoft.com/office/powerpoint/2010/main" val="198299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The Pensions Regulator (TPR) </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pPr marL="382463" indent="-342900"/>
            <a:r>
              <a:rPr lang="en-GB" sz="2800" dirty="0"/>
              <a:t>The </a:t>
            </a:r>
            <a:r>
              <a:rPr lang="en-GB" sz="2800" dirty="0">
                <a:hlinkClick r:id="rId3"/>
              </a:rPr>
              <a:t>Public Service Pension Act 2013</a:t>
            </a:r>
            <a:r>
              <a:rPr lang="en-GB" sz="2800" dirty="0"/>
              <a:t> gave TPR regulatory oversight of public service schemes.</a:t>
            </a:r>
          </a:p>
          <a:p>
            <a:pPr marL="382463" indent="-342900"/>
            <a:r>
              <a:rPr lang="en-GB" sz="2800" dirty="0"/>
              <a:t>TPR is a public body established to make sure that pension schemes within the UK are run properly and can provide secure benefits for their members upon retirement. </a:t>
            </a:r>
          </a:p>
          <a:p>
            <a:pPr marL="382463" indent="-342900"/>
            <a:r>
              <a:rPr lang="en-GB" sz="2800" dirty="0"/>
              <a:t>TPR has powers to "educate, enable, and enforce", and is responsible for promoting robust scheme governance.</a:t>
            </a:r>
          </a:p>
        </p:txBody>
      </p:sp>
    </p:spTree>
    <p:extLst>
      <p:ext uri="{BB962C8B-B14F-4D97-AF65-F5344CB8AC3E}">
        <p14:creationId xmlns:p14="http://schemas.microsoft.com/office/powerpoint/2010/main" val="350084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C63A-00C8-43C0-853B-408D68E109FD}"/>
              </a:ext>
            </a:extLst>
          </p:cNvPr>
          <p:cNvSpPr>
            <a:spLocks noGrp="1"/>
          </p:cNvSpPr>
          <p:nvPr>
            <p:ph type="title"/>
          </p:nvPr>
        </p:nvSpPr>
        <p:spPr/>
        <p:txBody>
          <a:bodyPr/>
          <a:lstStyle/>
          <a:p>
            <a:r>
              <a:rPr lang="en-GB" dirty="0"/>
              <a:t>Great expectations</a:t>
            </a:r>
          </a:p>
        </p:txBody>
      </p:sp>
      <p:sp>
        <p:nvSpPr>
          <p:cNvPr id="3" name="Content Placeholder 2">
            <a:extLst>
              <a:ext uri="{FF2B5EF4-FFF2-40B4-BE49-F238E27FC236}">
                <a16:creationId xmlns:a16="http://schemas.microsoft.com/office/drawing/2014/main" id="{068E49F3-40F7-476A-A3FA-224A9905658E}"/>
              </a:ext>
            </a:extLst>
          </p:cNvPr>
          <p:cNvSpPr>
            <a:spLocks noGrp="1"/>
          </p:cNvSpPr>
          <p:nvPr>
            <p:ph idx="1"/>
          </p:nvPr>
        </p:nvSpPr>
        <p:spPr/>
        <p:txBody>
          <a:bodyPr/>
          <a:lstStyle/>
          <a:p>
            <a:r>
              <a:rPr lang="en-GB" sz="3600" dirty="0"/>
              <a:t>What should we expect from each other?</a:t>
            </a:r>
          </a:p>
          <a:p>
            <a:endParaRPr lang="en-GB" sz="3600" dirty="0"/>
          </a:p>
          <a:p>
            <a:r>
              <a:rPr lang="en-GB" sz="3600" dirty="0"/>
              <a:t>Where do our interdependencies lie?</a:t>
            </a:r>
          </a:p>
        </p:txBody>
      </p:sp>
      <p:pic>
        <p:nvPicPr>
          <p:cNvPr id="4" name="Picture 3" descr="Black and white photo of Charles Dickens - author">
            <a:extLst>
              <a:ext uri="{FF2B5EF4-FFF2-40B4-BE49-F238E27FC236}">
                <a16:creationId xmlns:a16="http://schemas.microsoft.com/office/drawing/2014/main" id="{7247A19E-BB70-43C9-9D68-459B69343695}"/>
              </a:ext>
            </a:extLst>
          </p:cNvPr>
          <p:cNvPicPr>
            <a:picLocks noChangeAspect="1"/>
          </p:cNvPicPr>
          <p:nvPr/>
        </p:nvPicPr>
        <p:blipFill>
          <a:blip r:embed="rId2"/>
          <a:stretch>
            <a:fillRect/>
          </a:stretch>
        </p:blipFill>
        <p:spPr>
          <a:xfrm>
            <a:off x="8976320" y="4005064"/>
            <a:ext cx="2039392" cy="2039392"/>
          </a:xfrm>
          <a:prstGeom prst="rect">
            <a:avLst/>
          </a:prstGeom>
        </p:spPr>
      </p:pic>
    </p:spTree>
    <p:extLst>
      <p:ext uri="{BB962C8B-B14F-4D97-AF65-F5344CB8AC3E}">
        <p14:creationId xmlns:p14="http://schemas.microsoft.com/office/powerpoint/2010/main" val="131654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1C54-5D52-4ECA-B55F-FAB9E4232999}"/>
              </a:ext>
            </a:extLst>
          </p:cNvPr>
          <p:cNvSpPr>
            <a:spLocks noGrp="1"/>
          </p:cNvSpPr>
          <p:nvPr>
            <p:ph type="title"/>
          </p:nvPr>
        </p:nvSpPr>
        <p:spPr/>
        <p:txBody>
          <a:bodyPr/>
          <a:lstStyle/>
          <a:p>
            <a:r>
              <a:rPr lang="en-GB" dirty="0"/>
              <a:t>Scheme manager expectations</a:t>
            </a:r>
          </a:p>
        </p:txBody>
      </p:sp>
      <p:sp>
        <p:nvSpPr>
          <p:cNvPr id="3" name="Content Placeholder 2">
            <a:extLst>
              <a:ext uri="{FF2B5EF4-FFF2-40B4-BE49-F238E27FC236}">
                <a16:creationId xmlns:a16="http://schemas.microsoft.com/office/drawing/2014/main" id="{CAE64513-B5B2-424D-9240-2946AE2F0EA6}"/>
              </a:ext>
            </a:extLst>
          </p:cNvPr>
          <p:cNvSpPr>
            <a:spLocks noGrp="1"/>
          </p:cNvSpPr>
          <p:nvPr>
            <p:ph idx="1"/>
          </p:nvPr>
        </p:nvSpPr>
        <p:spPr>
          <a:xfrm>
            <a:off x="719016" y="1844675"/>
            <a:ext cx="6529112" cy="4281488"/>
          </a:xfrm>
        </p:spPr>
        <p:txBody>
          <a:bodyPr/>
          <a:lstStyle/>
          <a:p>
            <a:pPr defTabSz="685800" fontAlgn="auto">
              <a:spcBef>
                <a:spcPts val="0"/>
              </a:spcBef>
              <a:spcAft>
                <a:spcPts val="0"/>
              </a:spcAft>
            </a:pPr>
            <a:r>
              <a:rPr lang="en-GB" sz="2400" dirty="0">
                <a:solidFill>
                  <a:srgbClr val="000000"/>
                </a:solidFill>
              </a:rPr>
              <a:t>Scheme manager at the heart of good administration and management.</a:t>
            </a:r>
          </a:p>
          <a:p>
            <a:pPr defTabSz="685800" fontAlgn="auto">
              <a:spcBef>
                <a:spcPts val="0"/>
              </a:spcBef>
              <a:spcAft>
                <a:spcPts val="0"/>
              </a:spcAft>
            </a:pPr>
            <a:endParaRPr lang="en-GB" sz="2400" dirty="0">
              <a:solidFill>
                <a:srgbClr val="000000"/>
              </a:solidFill>
            </a:endParaRPr>
          </a:p>
          <a:p>
            <a:pPr defTabSz="685800" fontAlgn="auto">
              <a:spcBef>
                <a:spcPts val="0"/>
              </a:spcBef>
              <a:spcAft>
                <a:spcPts val="0"/>
              </a:spcAft>
            </a:pPr>
            <a:r>
              <a:rPr lang="en-GB" sz="2400" dirty="0">
                <a:solidFill>
                  <a:srgbClr val="000000"/>
                </a:solidFill>
              </a:rPr>
              <a:t>But what help can they expect?</a:t>
            </a:r>
          </a:p>
          <a:p>
            <a:pPr defTabSz="685800" fontAlgn="auto">
              <a:spcBef>
                <a:spcPts val="0"/>
              </a:spcBef>
              <a:spcAft>
                <a:spcPts val="0"/>
              </a:spcAft>
            </a:pPr>
            <a:endParaRPr lang="en-GB" sz="2400" dirty="0">
              <a:solidFill>
                <a:srgbClr val="000000"/>
              </a:solidFill>
            </a:endParaRPr>
          </a:p>
          <a:p>
            <a:pPr marL="0" indent="0" defTabSz="685800" fontAlgn="auto">
              <a:spcBef>
                <a:spcPts val="0"/>
              </a:spcBef>
              <a:spcAft>
                <a:spcPts val="0"/>
              </a:spcAft>
              <a:buNone/>
            </a:pPr>
            <a:r>
              <a:rPr lang="en-GB" sz="2400" dirty="0">
                <a:solidFill>
                  <a:srgbClr val="000000"/>
                </a:solidFill>
              </a:rPr>
              <a:t>LPB to </a:t>
            </a:r>
          </a:p>
          <a:p>
            <a:pPr marL="342900" indent="-342900" defTabSz="685800" fontAlgn="auto">
              <a:spcBef>
                <a:spcPts val="0"/>
              </a:spcBef>
              <a:spcAft>
                <a:spcPts val="0"/>
              </a:spcAft>
              <a:buFont typeface="Arial" panose="020B0604020202020204" pitchFamily="34" charset="0"/>
              <a:buChar char="•"/>
            </a:pPr>
            <a:r>
              <a:rPr lang="en-GB" sz="2400" dirty="0">
                <a:solidFill>
                  <a:srgbClr val="000000"/>
                </a:solidFill>
              </a:rPr>
              <a:t>gain knowledge and understanding of scheme. </a:t>
            </a:r>
          </a:p>
          <a:p>
            <a:pPr marL="342900" indent="-342900" defTabSz="685800" fontAlgn="auto">
              <a:spcBef>
                <a:spcPts val="0"/>
              </a:spcBef>
              <a:spcAft>
                <a:spcPts val="0"/>
              </a:spcAft>
              <a:buFont typeface="Arial" panose="020B0604020202020204" pitchFamily="34" charset="0"/>
              <a:buChar char="•"/>
            </a:pPr>
            <a:r>
              <a:rPr lang="en-GB" sz="2400" dirty="0">
                <a:solidFill>
                  <a:srgbClr val="000000"/>
                </a:solidFill>
              </a:rPr>
              <a:t>provide constructive challenge and feedback.</a:t>
            </a:r>
          </a:p>
          <a:p>
            <a:pPr marL="342900" indent="-342900" defTabSz="685800" fontAlgn="auto">
              <a:spcBef>
                <a:spcPts val="0"/>
              </a:spcBef>
              <a:spcAft>
                <a:spcPts val="0"/>
              </a:spcAft>
              <a:buFont typeface="Arial" panose="020B0604020202020204" pitchFamily="34" charset="0"/>
              <a:buChar char="•"/>
            </a:pPr>
            <a:r>
              <a:rPr lang="en-GB" sz="2400" dirty="0">
                <a:solidFill>
                  <a:srgbClr val="000000"/>
                </a:solidFill>
              </a:rPr>
              <a:t>review processes and identify improvements.</a:t>
            </a:r>
          </a:p>
          <a:p>
            <a:endParaRPr lang="en-GB" dirty="0"/>
          </a:p>
        </p:txBody>
      </p:sp>
      <p:sp>
        <p:nvSpPr>
          <p:cNvPr id="5" name="TextBox 4">
            <a:extLst>
              <a:ext uri="{FF2B5EF4-FFF2-40B4-BE49-F238E27FC236}">
                <a16:creationId xmlns:a16="http://schemas.microsoft.com/office/drawing/2014/main" id="{7E19AFF0-AF32-46D6-A03A-98CBA9F9F850}"/>
              </a:ext>
            </a:extLst>
          </p:cNvPr>
          <p:cNvSpPr txBox="1"/>
          <p:nvPr/>
        </p:nvSpPr>
        <p:spPr>
          <a:xfrm>
            <a:off x="7680176" y="5444991"/>
            <a:ext cx="3312368" cy="300082"/>
          </a:xfrm>
          <a:prstGeom prst="rect">
            <a:avLst/>
          </a:prstGeom>
          <a:solidFill>
            <a:srgbClr val="9900CC"/>
          </a:solidFill>
          <a:ln>
            <a:solidFill>
              <a:schemeClr val="tx1"/>
            </a:solidFill>
          </a:ln>
        </p:spPr>
        <p:txBody>
          <a:bodyPr wrap="square" rtlCol="0">
            <a:spAutoFit/>
          </a:bodyPr>
          <a:lstStyle/>
          <a:p>
            <a:pPr algn="ctr" defTabSz="685800" fontAlgn="auto">
              <a:spcBef>
                <a:spcPts val="0"/>
              </a:spcBef>
              <a:spcAft>
                <a:spcPts val="0"/>
              </a:spcAft>
            </a:pPr>
            <a:r>
              <a:rPr lang="en-GB" sz="1350" b="0" dirty="0">
                <a:solidFill>
                  <a:srgbClr val="FFFFFF"/>
                </a:solidFill>
                <a:latin typeface="Arial"/>
                <a:ea typeface="ＭＳ Ｐゴシック"/>
                <a:cs typeface="+mn-cs"/>
              </a:rPr>
              <a:t>Scheme Advisory Board</a:t>
            </a:r>
          </a:p>
        </p:txBody>
      </p:sp>
      <p:graphicFrame>
        <p:nvGraphicFramePr>
          <p:cNvPr id="6" name="Diagram 5">
            <a:extLst>
              <a:ext uri="{FF2B5EF4-FFF2-40B4-BE49-F238E27FC236}">
                <a16:creationId xmlns:a16="http://schemas.microsoft.com/office/drawing/2014/main" id="{1D9800BD-20BA-F5F1-7E3F-88B672CEA8F4}"/>
              </a:ext>
            </a:extLst>
          </p:cNvPr>
          <p:cNvGraphicFramePr/>
          <p:nvPr>
            <p:extLst>
              <p:ext uri="{D42A27DB-BD31-4B8C-83A1-F6EECF244321}">
                <p14:modId xmlns:p14="http://schemas.microsoft.com/office/powerpoint/2010/main" val="3872215557"/>
              </p:ext>
            </p:extLst>
          </p:nvPr>
        </p:nvGraphicFramePr>
        <p:xfrm>
          <a:off x="6740454" y="2060848"/>
          <a:ext cx="5191812" cy="338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869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a:xfrm>
            <a:off x="719016" y="1196985"/>
            <a:ext cx="10972800" cy="576263"/>
          </a:xfrm>
        </p:spPr>
        <p:txBody>
          <a:bodyPr wrap="square" anchor="ctr">
            <a:normAutofit/>
          </a:bodyPr>
          <a:lstStyle/>
          <a:p>
            <a:r>
              <a:rPr lang="en-GB" dirty="0"/>
              <a:t>Scheme manager expectations - continued</a:t>
            </a:r>
          </a:p>
        </p:txBody>
      </p:sp>
      <p:graphicFrame>
        <p:nvGraphicFramePr>
          <p:cNvPr id="5" name="Content Placeholder 2">
            <a:extLst>
              <a:ext uri="{FF2B5EF4-FFF2-40B4-BE49-F238E27FC236}">
                <a16:creationId xmlns:a16="http://schemas.microsoft.com/office/drawing/2014/main" id="{7EB56355-3784-F490-7AFA-72BB85DBC25D}"/>
              </a:ext>
            </a:extLst>
          </p:cNvPr>
          <p:cNvGraphicFramePr>
            <a:graphicFrameLocks noGrp="1"/>
          </p:cNvGraphicFramePr>
          <p:nvPr>
            <p:ph idx="1"/>
            <p:extLst>
              <p:ext uri="{D42A27DB-BD31-4B8C-83A1-F6EECF244321}">
                <p14:modId xmlns:p14="http://schemas.microsoft.com/office/powerpoint/2010/main" val="3892973801"/>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10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a:xfrm>
            <a:off x="719016" y="1196985"/>
            <a:ext cx="10972800" cy="576263"/>
          </a:xfrm>
        </p:spPr>
        <p:txBody>
          <a:bodyPr wrap="square" anchor="ctr">
            <a:normAutofit/>
          </a:bodyPr>
          <a:lstStyle/>
          <a:p>
            <a:r>
              <a:rPr lang="en-GB" dirty="0"/>
              <a:t>Local Pension Board expectations</a:t>
            </a:r>
          </a:p>
        </p:txBody>
      </p:sp>
      <p:graphicFrame>
        <p:nvGraphicFramePr>
          <p:cNvPr id="5" name="Content Placeholder 2">
            <a:extLst>
              <a:ext uri="{FF2B5EF4-FFF2-40B4-BE49-F238E27FC236}">
                <a16:creationId xmlns:a16="http://schemas.microsoft.com/office/drawing/2014/main" id="{54718B0B-A266-2BFB-C2C8-500DEF27660D}"/>
              </a:ext>
            </a:extLst>
          </p:cNvPr>
          <p:cNvGraphicFramePr>
            <a:graphicFrameLocks noGrp="1"/>
          </p:cNvGraphicFramePr>
          <p:nvPr>
            <p:ph idx="1"/>
            <p:extLst>
              <p:ext uri="{D42A27DB-BD31-4B8C-83A1-F6EECF244321}">
                <p14:modId xmlns:p14="http://schemas.microsoft.com/office/powerpoint/2010/main" val="3192148159"/>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44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a:xfrm>
            <a:off x="719016" y="1196985"/>
            <a:ext cx="10972800" cy="576263"/>
          </a:xfrm>
        </p:spPr>
        <p:txBody>
          <a:bodyPr wrap="square" anchor="ctr">
            <a:normAutofit/>
          </a:bodyPr>
          <a:lstStyle/>
          <a:p>
            <a:r>
              <a:rPr lang="en-GB" dirty="0"/>
              <a:t>Scheme Advisory Board expectations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sz="half" idx="1"/>
          </p:nvPr>
        </p:nvSpPr>
        <p:spPr>
          <a:xfrm>
            <a:off x="719016" y="1773248"/>
            <a:ext cx="5392616" cy="4525963"/>
          </a:xfrm>
        </p:spPr>
        <p:txBody>
          <a:bodyPr wrap="square" anchor="t">
            <a:normAutofit/>
          </a:bodyPr>
          <a:lstStyle/>
          <a:p>
            <a:pPr marL="0" indent="0">
              <a:buNone/>
            </a:pPr>
            <a:r>
              <a:rPr lang="en-GB" dirty="0"/>
              <a:t>The two expectations of the SAB are set out in legislation:</a:t>
            </a:r>
          </a:p>
          <a:p>
            <a:pPr marL="0" indent="0">
              <a:buNone/>
            </a:pPr>
            <a:endParaRPr lang="en-GB" dirty="0"/>
          </a:p>
          <a:p>
            <a:r>
              <a:rPr lang="en-GB" dirty="0"/>
              <a:t>Any person/ party who is given advice by the SAB, must have regard to that advice [</a:t>
            </a:r>
            <a:r>
              <a:rPr lang="en-GB" dirty="0">
                <a:hlinkClick r:id="rId3"/>
              </a:rPr>
              <a:t>PSPA 2013 Sect 7(3)</a:t>
            </a:r>
            <a:r>
              <a:rPr lang="en-GB" dirty="0"/>
              <a:t>].</a:t>
            </a:r>
          </a:p>
          <a:p>
            <a:endParaRPr lang="en-GB" dirty="0"/>
          </a:p>
          <a:p>
            <a:r>
              <a:rPr lang="en-GB" dirty="0"/>
              <a:t>Scheme manager will pay the amount required each year under the statutory levy [</a:t>
            </a:r>
            <a:r>
              <a:rPr lang="en-GB" dirty="0">
                <a:hlinkClick r:id="rId4"/>
              </a:rPr>
              <a:t>Rule 4H(3)</a:t>
            </a:r>
            <a:r>
              <a:rPr lang="en-GB" dirty="0"/>
              <a:t>].</a:t>
            </a:r>
          </a:p>
          <a:p>
            <a:endParaRPr lang="en-GB" dirty="0"/>
          </a:p>
          <a:p>
            <a:pPr marL="0" indent="0">
              <a:buNone/>
            </a:pPr>
            <a:endParaRPr lang="en-GB" dirty="0"/>
          </a:p>
        </p:txBody>
      </p:sp>
      <p:pic>
        <p:nvPicPr>
          <p:cNvPr id="5" name="Picture 4" descr="A close-up of dice with symbols&#10;&#10;Description automatically generated">
            <a:extLst>
              <a:ext uri="{FF2B5EF4-FFF2-40B4-BE49-F238E27FC236}">
                <a16:creationId xmlns:a16="http://schemas.microsoft.com/office/drawing/2014/main" id="{0796EDB8-03B7-C55D-E911-0E990E2C791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80496" y="2156428"/>
            <a:ext cx="4392488" cy="2928325"/>
          </a:xfrm>
          <a:prstGeom prst="rect">
            <a:avLst/>
          </a:prstGeom>
        </p:spPr>
      </p:pic>
    </p:spTree>
    <p:extLst>
      <p:ext uri="{BB962C8B-B14F-4D97-AF65-F5344CB8AC3E}">
        <p14:creationId xmlns:p14="http://schemas.microsoft.com/office/powerpoint/2010/main" val="122971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E355-3449-07EB-CAD2-2FEAABF7D2B5}"/>
              </a:ext>
            </a:extLst>
          </p:cNvPr>
          <p:cNvSpPr>
            <a:spLocks noGrp="1"/>
          </p:cNvSpPr>
          <p:nvPr>
            <p:ph type="title"/>
          </p:nvPr>
        </p:nvSpPr>
        <p:spPr/>
        <p:txBody>
          <a:bodyPr/>
          <a:lstStyle/>
          <a:p>
            <a:r>
              <a:rPr lang="en-GB"/>
              <a:t>Introductions</a:t>
            </a:r>
          </a:p>
        </p:txBody>
      </p:sp>
      <p:sp>
        <p:nvSpPr>
          <p:cNvPr id="3" name="Content Placeholder 2">
            <a:extLst>
              <a:ext uri="{FF2B5EF4-FFF2-40B4-BE49-F238E27FC236}">
                <a16:creationId xmlns:a16="http://schemas.microsoft.com/office/drawing/2014/main" id="{996B343A-BED6-75A8-09EC-E549C493B806}"/>
              </a:ext>
            </a:extLst>
          </p:cNvPr>
          <p:cNvSpPr>
            <a:spLocks noGrp="1"/>
          </p:cNvSpPr>
          <p:nvPr>
            <p:ph idx="1"/>
          </p:nvPr>
        </p:nvSpPr>
        <p:spPr/>
        <p:txBody>
          <a:bodyPr/>
          <a:lstStyle/>
          <a:p>
            <a:pPr marL="0" indent="0">
              <a:buNone/>
            </a:pPr>
            <a:r>
              <a:rPr lang="en-GB" b="1"/>
              <a:t>Bluelight team</a:t>
            </a:r>
          </a:p>
          <a:p>
            <a:pPr marL="0" indent="0">
              <a:buNone/>
            </a:pPr>
            <a:endParaRPr lang="en-GB" sz="2400" b="1"/>
          </a:p>
          <a:p>
            <a:pPr marL="0" indent="0">
              <a:buNone/>
            </a:pPr>
            <a:r>
              <a:rPr lang="en-GB" sz="2400" b="1"/>
              <a:t>Claire Johnson (maternity leave)</a:t>
            </a:r>
          </a:p>
          <a:p>
            <a:pPr marL="0" indent="0">
              <a:buNone/>
            </a:pPr>
            <a:r>
              <a:rPr lang="en-GB" sz="2400"/>
              <a:t>Senior Firefighters’ Pension Adviser</a:t>
            </a:r>
          </a:p>
          <a:p>
            <a:pPr marL="0" indent="0">
              <a:buNone/>
            </a:pPr>
            <a:r>
              <a:rPr lang="en-GB" sz="2400" b="1"/>
              <a:t>Tara Atkins</a:t>
            </a:r>
          </a:p>
          <a:p>
            <a:pPr marL="0" indent="0">
              <a:buNone/>
            </a:pPr>
            <a:r>
              <a:rPr lang="en-GB" sz="2400"/>
              <a:t>Firefighters’ Pension Adviser</a:t>
            </a:r>
          </a:p>
          <a:p>
            <a:pPr marL="0" indent="0">
              <a:buNone/>
            </a:pPr>
            <a:r>
              <a:rPr lang="en-GB" sz="2400" b="1"/>
              <a:t>Sandra Sedgwick</a:t>
            </a:r>
          </a:p>
          <a:p>
            <a:pPr marL="0" indent="0">
              <a:buNone/>
            </a:pPr>
            <a:r>
              <a:rPr lang="en-GB" sz="2400"/>
              <a:t>Firefighters’ Pension Adviser</a:t>
            </a:r>
          </a:p>
          <a:p>
            <a:pPr marL="0" indent="0">
              <a:buNone/>
            </a:pPr>
            <a:r>
              <a:rPr lang="en-GB" sz="2400">
                <a:hlinkClick r:id="rId2"/>
              </a:rPr>
              <a:t>Bluelightpensions@local.gov.uk</a:t>
            </a:r>
            <a:r>
              <a:rPr lang="en-GB" sz="2400"/>
              <a:t> </a:t>
            </a:r>
          </a:p>
          <a:p>
            <a:pPr marL="0" indent="0">
              <a:buNone/>
            </a:pPr>
            <a:endParaRPr lang="en-GB"/>
          </a:p>
        </p:txBody>
      </p:sp>
      <p:pic>
        <p:nvPicPr>
          <p:cNvPr id="4" name="Picture 3">
            <a:extLst>
              <a:ext uri="{FF2B5EF4-FFF2-40B4-BE49-F238E27FC236}">
                <a16:creationId xmlns:a16="http://schemas.microsoft.com/office/drawing/2014/main" id="{A22C7E8E-5332-CB9B-04AE-9D96C69BCCD8}"/>
              </a:ext>
            </a:extLst>
          </p:cNvPr>
          <p:cNvPicPr>
            <a:picLocks noChangeAspect="1"/>
          </p:cNvPicPr>
          <p:nvPr/>
        </p:nvPicPr>
        <p:blipFill>
          <a:blip r:embed="rId3"/>
          <a:stretch>
            <a:fillRect/>
          </a:stretch>
        </p:blipFill>
        <p:spPr>
          <a:xfrm>
            <a:off x="6960096" y="3020814"/>
            <a:ext cx="3810000" cy="2295525"/>
          </a:xfrm>
          <a:prstGeom prst="rect">
            <a:avLst/>
          </a:prstGeom>
        </p:spPr>
      </p:pic>
    </p:spTree>
    <p:extLst>
      <p:ext uri="{BB962C8B-B14F-4D97-AF65-F5344CB8AC3E}">
        <p14:creationId xmlns:p14="http://schemas.microsoft.com/office/powerpoint/2010/main" val="271820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Administrator expectations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a:xfrm>
            <a:off x="719016" y="1773248"/>
            <a:ext cx="10972800" cy="4281488"/>
          </a:xfrm>
        </p:spPr>
        <p:txBody>
          <a:bodyPr/>
          <a:lstStyle/>
          <a:p>
            <a:r>
              <a:rPr lang="en-GB" sz="2800" dirty="0"/>
              <a:t>Expectations set out in SLA.</a:t>
            </a:r>
          </a:p>
          <a:p>
            <a:r>
              <a:rPr lang="en-GB" sz="2800" b="1" dirty="0"/>
              <a:t>Good quality, accurate and timely data </a:t>
            </a:r>
            <a:r>
              <a:rPr lang="en-GB" sz="2800" dirty="0"/>
              <a:t>is a key expectation.</a:t>
            </a:r>
          </a:p>
          <a:p>
            <a:r>
              <a:rPr lang="en-GB" sz="2800" dirty="0"/>
              <a:t>Scheme managers to comply with all statutory requirements.</a:t>
            </a:r>
          </a:p>
          <a:p>
            <a:r>
              <a:rPr lang="en-GB" sz="2800" dirty="0"/>
              <a:t>Scheme manager to make decisions about the scheme e.g. local discretions and advise the administrator.</a:t>
            </a:r>
          </a:p>
          <a:p>
            <a:r>
              <a:rPr lang="en-GB" sz="2800" dirty="0"/>
              <a:t>Pensions admin strategy will formalise other standards of expectation.</a:t>
            </a:r>
          </a:p>
          <a:p>
            <a:r>
              <a:rPr lang="en-GB" sz="2800" dirty="0"/>
              <a:t>LGA resources and technical advice also available to administrators.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895527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LGA expectations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pPr marL="0" indent="0">
              <a:buNone/>
            </a:pPr>
            <a:r>
              <a:rPr lang="en-GB" sz="2800" dirty="0"/>
              <a:t>Our only expectation is that employers and administrators are aware of, and use,  the information and guidance we provide. </a:t>
            </a:r>
          </a:p>
          <a:p>
            <a:pPr marL="0" indent="0">
              <a:buNone/>
            </a:pPr>
            <a:endParaRPr lang="en-GB" sz="2800" dirty="0"/>
          </a:p>
          <a:p>
            <a:pPr marL="0" indent="0">
              <a:buNone/>
            </a:pPr>
            <a:r>
              <a:rPr lang="en-GB" sz="2800" dirty="0"/>
              <a:t>An extract from the Aon </a:t>
            </a:r>
            <a:r>
              <a:rPr lang="en-GB" sz="2800" dirty="0">
                <a:hlinkClick r:id="rId3"/>
              </a:rPr>
              <a:t>administration and benchmarking report</a:t>
            </a:r>
            <a:r>
              <a:rPr lang="en-GB" sz="2800" dirty="0"/>
              <a:t> commissioned by the SAB: </a:t>
            </a:r>
          </a:p>
          <a:p>
            <a:pPr marL="0" indent="0" algn="ctr">
              <a:buNone/>
            </a:pPr>
            <a:r>
              <a:rPr lang="en-GB" sz="2800" dirty="0"/>
              <a:t>	</a:t>
            </a:r>
            <a:r>
              <a:rPr lang="en-GB" sz="2800" i="1" dirty="0"/>
              <a:t>“Our assumption is that the Scheme would be more effectively managed and administered if support which is already available were universally used.”</a:t>
            </a:r>
          </a:p>
        </p:txBody>
      </p:sp>
    </p:spTree>
    <p:extLst>
      <p:ext uri="{BB962C8B-B14F-4D97-AF65-F5344CB8AC3E}">
        <p14:creationId xmlns:p14="http://schemas.microsoft.com/office/powerpoint/2010/main" val="1941460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Home Office expectations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pPr marL="0" indent="0">
              <a:buNone/>
            </a:pPr>
            <a:r>
              <a:rPr lang="en-GB" sz="2800" i="1" dirty="0"/>
              <a:t>“Please note that it is the legal responsibility of each FRA to apply the rules of the pension scheme in accordance with independent legal advice where they consider this is necessary. It is not the responsibility of the Department to give legal advice to FRAs; the Department can only give an informal view on the interpretation of the firefighters' pension scheme as only a Court can provide a definitive interpretation of legislation. FRAs should not rely directly on, or share, the Department’s informal view.”</a:t>
            </a:r>
          </a:p>
        </p:txBody>
      </p:sp>
    </p:spTree>
    <p:extLst>
      <p:ext uri="{BB962C8B-B14F-4D97-AF65-F5344CB8AC3E}">
        <p14:creationId xmlns:p14="http://schemas.microsoft.com/office/powerpoint/2010/main" val="3243218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DE52-A22E-4CCE-988D-D4CCDBADB496}"/>
              </a:ext>
            </a:extLst>
          </p:cNvPr>
          <p:cNvSpPr>
            <a:spLocks noGrp="1"/>
          </p:cNvSpPr>
          <p:nvPr>
            <p:ph type="title"/>
          </p:nvPr>
        </p:nvSpPr>
        <p:spPr/>
        <p:txBody>
          <a:bodyPr/>
          <a:lstStyle/>
          <a:p>
            <a:r>
              <a:rPr lang="en-GB" dirty="0"/>
              <a:t>TPR expectations</a:t>
            </a:r>
          </a:p>
        </p:txBody>
      </p:sp>
      <p:sp>
        <p:nvSpPr>
          <p:cNvPr id="3" name="Content Placeholder 2">
            <a:extLst>
              <a:ext uri="{FF2B5EF4-FFF2-40B4-BE49-F238E27FC236}">
                <a16:creationId xmlns:a16="http://schemas.microsoft.com/office/drawing/2014/main" id="{7CABAF3E-FBCC-4F7F-9F76-366FD96FCC54}"/>
              </a:ext>
            </a:extLst>
          </p:cNvPr>
          <p:cNvSpPr>
            <a:spLocks noGrp="1"/>
          </p:cNvSpPr>
          <p:nvPr>
            <p:ph idx="1"/>
          </p:nvPr>
        </p:nvSpPr>
        <p:spPr/>
        <p:txBody>
          <a:bodyPr/>
          <a:lstStyle/>
          <a:p>
            <a:r>
              <a:rPr lang="en-GB" sz="2800" dirty="0"/>
              <a:t>Schemes to comply with statutory requirements and guidance.</a:t>
            </a:r>
          </a:p>
          <a:p>
            <a:r>
              <a:rPr lang="en-GB" sz="2800" dirty="0"/>
              <a:t>Including current </a:t>
            </a:r>
            <a:r>
              <a:rPr lang="en-GB" sz="2800" dirty="0">
                <a:hlinkClick r:id="rId3"/>
              </a:rPr>
              <a:t>General Code</a:t>
            </a:r>
            <a:r>
              <a:rPr lang="en-GB" sz="2800" dirty="0"/>
              <a:t>: Governance and administration of public service pension schemes.</a:t>
            </a:r>
          </a:p>
          <a:p>
            <a:r>
              <a:rPr lang="en-GB" sz="2800" dirty="0"/>
              <a:t>Recording and reporting of breaches of the law.</a:t>
            </a:r>
          </a:p>
          <a:p>
            <a:r>
              <a:rPr lang="en-GB" sz="2800" dirty="0"/>
              <a:t>Completion of the statutory annual scheme return. </a:t>
            </a:r>
          </a:p>
          <a:p>
            <a:r>
              <a:rPr lang="en-GB" sz="2800" dirty="0"/>
              <a:t>Completion of the voluntary annual governance and administration survey. </a:t>
            </a:r>
          </a:p>
        </p:txBody>
      </p:sp>
    </p:spTree>
    <p:extLst>
      <p:ext uri="{BB962C8B-B14F-4D97-AF65-F5344CB8AC3E}">
        <p14:creationId xmlns:p14="http://schemas.microsoft.com/office/powerpoint/2010/main" val="3651231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69652"/>
            <a:ext cx="5915025" cy="3359348"/>
          </a:xfrm>
        </p:spPr>
        <p:txBody>
          <a:bodyPr>
            <a:normAutofit/>
          </a:bodyPr>
          <a:lstStyle/>
          <a:p>
            <a:pPr algn="ctr"/>
            <a:r>
              <a:rPr lang="en-GB" sz="4400" dirty="0"/>
              <a:t>The Six Key Principles</a:t>
            </a:r>
          </a:p>
        </p:txBody>
      </p:sp>
      <p:pic>
        <p:nvPicPr>
          <p:cNvPr id="5" name="Picture 4" descr="A hand holding a pen&#10;&#10;Description automatically generated">
            <a:extLst>
              <a:ext uri="{FF2B5EF4-FFF2-40B4-BE49-F238E27FC236}">
                <a16:creationId xmlns:a16="http://schemas.microsoft.com/office/drawing/2014/main" id="{85FE66B9-012E-EB4F-8FEA-8C1E97ED8E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1536" y="2708920"/>
            <a:ext cx="6028928" cy="3391272"/>
          </a:xfrm>
          <a:prstGeom prst="rect">
            <a:avLst/>
          </a:prstGeom>
          <a:effectLst>
            <a:softEdge rad="127000"/>
          </a:effectLst>
        </p:spPr>
      </p:pic>
    </p:spTree>
    <p:extLst>
      <p:ext uri="{BB962C8B-B14F-4D97-AF65-F5344CB8AC3E}">
        <p14:creationId xmlns:p14="http://schemas.microsoft.com/office/powerpoint/2010/main" val="125974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8302-FBE4-4AFE-AB94-5D04FA2DFD5C}"/>
              </a:ext>
            </a:extLst>
          </p:cNvPr>
          <p:cNvSpPr>
            <a:spLocks noGrp="1"/>
          </p:cNvSpPr>
          <p:nvPr>
            <p:ph type="title"/>
          </p:nvPr>
        </p:nvSpPr>
        <p:spPr>
          <a:xfrm>
            <a:off x="702235" y="980728"/>
            <a:ext cx="10972800" cy="576263"/>
          </a:xfrm>
        </p:spPr>
        <p:txBody>
          <a:bodyPr/>
          <a:lstStyle/>
          <a:p>
            <a:r>
              <a:rPr lang="en-GB" dirty="0">
                <a:hlinkClick r:id="rId2"/>
              </a:rPr>
              <a:t>General Code</a:t>
            </a:r>
            <a:endParaRPr lang="en-GB" dirty="0"/>
          </a:p>
        </p:txBody>
      </p:sp>
      <p:sp>
        <p:nvSpPr>
          <p:cNvPr id="3" name="Content Placeholder 2">
            <a:extLst>
              <a:ext uri="{FF2B5EF4-FFF2-40B4-BE49-F238E27FC236}">
                <a16:creationId xmlns:a16="http://schemas.microsoft.com/office/drawing/2014/main" id="{7B0BD3BD-7079-4670-9409-8C1F201364EB}"/>
              </a:ext>
            </a:extLst>
          </p:cNvPr>
          <p:cNvSpPr>
            <a:spLocks noGrp="1"/>
          </p:cNvSpPr>
          <p:nvPr>
            <p:ph idx="1"/>
          </p:nvPr>
        </p:nvSpPr>
        <p:spPr>
          <a:xfrm>
            <a:off x="719978" y="1484784"/>
            <a:ext cx="10972800" cy="4281488"/>
          </a:xfrm>
        </p:spPr>
        <p:txBody>
          <a:bodyPr/>
          <a:lstStyle/>
          <a:p>
            <a:r>
              <a:rPr lang="en-GB" b="1" dirty="0"/>
              <a:t>Governing your scheme</a:t>
            </a:r>
          </a:p>
          <a:p>
            <a:pPr marL="457200" indent="-457200">
              <a:buFont typeface="+mj-lt"/>
              <a:buAutoNum type="arabicPeriod"/>
            </a:pPr>
            <a:r>
              <a:rPr lang="en-GB" sz="2000" dirty="0"/>
              <a:t>Knowledge and Understanding</a:t>
            </a:r>
          </a:p>
          <a:p>
            <a:pPr marL="457200" indent="-457200">
              <a:buFont typeface="+mj-lt"/>
              <a:buAutoNum type="arabicPeriod"/>
            </a:pPr>
            <a:r>
              <a:rPr lang="en-GB" sz="2000" dirty="0"/>
              <a:t>Conflicts of Interest and Representation</a:t>
            </a:r>
          </a:p>
          <a:p>
            <a:pPr marL="457200" indent="-457200">
              <a:buFont typeface="+mj-lt"/>
              <a:buAutoNum type="arabicPeriod"/>
            </a:pPr>
            <a:r>
              <a:rPr lang="en-GB" sz="2000" dirty="0"/>
              <a:t>Publishing Information about managing schemes</a:t>
            </a:r>
          </a:p>
          <a:p>
            <a:r>
              <a:rPr lang="en-GB" b="1" dirty="0"/>
              <a:t>Managing Risks</a:t>
            </a:r>
          </a:p>
          <a:p>
            <a:pPr marL="457200" indent="-457200">
              <a:buFont typeface="+mj-lt"/>
              <a:buAutoNum type="arabicPeriod" startAt="4"/>
            </a:pPr>
            <a:r>
              <a:rPr lang="en-GB" sz="2000" dirty="0"/>
              <a:t>Internal Controls</a:t>
            </a:r>
          </a:p>
          <a:p>
            <a:r>
              <a:rPr lang="en-GB" b="1" dirty="0"/>
              <a:t>Administration</a:t>
            </a:r>
          </a:p>
          <a:p>
            <a:pPr marL="457200" indent="-457200">
              <a:buFont typeface="+mj-lt"/>
              <a:buAutoNum type="arabicPeriod" startAt="5"/>
            </a:pPr>
            <a:r>
              <a:rPr lang="en-GB" sz="2000" dirty="0"/>
              <a:t>Scheme Record-keeping</a:t>
            </a:r>
          </a:p>
          <a:p>
            <a:pPr marL="457200" indent="-457200">
              <a:buFont typeface="+mj-lt"/>
              <a:buAutoNum type="arabicPeriod" startAt="5"/>
            </a:pPr>
            <a:r>
              <a:rPr lang="en-GB" sz="2000" dirty="0"/>
              <a:t>Maintaining Contributions</a:t>
            </a:r>
          </a:p>
          <a:p>
            <a:pPr marL="457200" indent="-457200">
              <a:buFont typeface="+mj-lt"/>
              <a:buAutoNum type="arabicPeriod" startAt="5"/>
            </a:pPr>
            <a:r>
              <a:rPr lang="en-GB" sz="2000" dirty="0"/>
              <a:t>Providing Information to Members</a:t>
            </a:r>
          </a:p>
          <a:p>
            <a:r>
              <a:rPr lang="en-GB" b="1" dirty="0"/>
              <a:t>Resolving Disputes</a:t>
            </a:r>
          </a:p>
          <a:p>
            <a:pPr marL="457200" indent="-457200">
              <a:buFont typeface="+mj-lt"/>
              <a:buAutoNum type="arabicPeriod" startAt="8"/>
            </a:pPr>
            <a:r>
              <a:rPr lang="en-GB" sz="2000" dirty="0"/>
              <a:t>Internal Dispute Resolution</a:t>
            </a:r>
          </a:p>
          <a:p>
            <a:pPr marL="457200" indent="-457200">
              <a:buFont typeface="+mj-lt"/>
              <a:buAutoNum type="arabicPeriod" startAt="8"/>
            </a:pPr>
            <a:r>
              <a:rPr lang="en-GB" sz="2000" dirty="0"/>
              <a:t>Reporting Breaches of Law</a:t>
            </a:r>
          </a:p>
        </p:txBody>
      </p:sp>
      <p:pic>
        <p:nvPicPr>
          <p:cNvPr id="4" name="Picture 3">
            <a:extLst>
              <a:ext uri="{FF2B5EF4-FFF2-40B4-BE49-F238E27FC236}">
                <a16:creationId xmlns:a16="http://schemas.microsoft.com/office/drawing/2014/main" id="{B7485708-4150-4E1B-90E5-6B17100338EE}"/>
              </a:ext>
            </a:extLst>
          </p:cNvPr>
          <p:cNvPicPr>
            <a:picLocks noChangeAspect="1"/>
          </p:cNvPicPr>
          <p:nvPr/>
        </p:nvPicPr>
        <p:blipFill>
          <a:blip r:embed="rId3"/>
          <a:stretch>
            <a:fillRect/>
          </a:stretch>
        </p:blipFill>
        <p:spPr>
          <a:xfrm>
            <a:off x="8616280" y="399703"/>
            <a:ext cx="2638425" cy="1162050"/>
          </a:xfrm>
          <a:prstGeom prst="rect">
            <a:avLst/>
          </a:prstGeom>
        </p:spPr>
      </p:pic>
    </p:spTree>
    <p:extLst>
      <p:ext uri="{BB962C8B-B14F-4D97-AF65-F5344CB8AC3E}">
        <p14:creationId xmlns:p14="http://schemas.microsoft.com/office/powerpoint/2010/main" val="47736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244CD2-07BD-4844-B1F3-04953DFE5039}"/>
              </a:ext>
            </a:extLst>
          </p:cNvPr>
          <p:cNvGraphicFramePr>
            <a:graphicFrameLocks noGrp="1"/>
          </p:cNvGraphicFramePr>
          <p:nvPr>
            <p:ph idx="1"/>
            <p:extLst>
              <p:ext uri="{D42A27DB-BD31-4B8C-83A1-F6EECF244321}">
                <p14:modId xmlns:p14="http://schemas.microsoft.com/office/powerpoint/2010/main" val="2321679137"/>
              </p:ext>
            </p:extLst>
          </p:nvPr>
        </p:nvGraphicFramePr>
        <p:xfrm>
          <a:off x="609600" y="1412776"/>
          <a:ext cx="10972800" cy="4312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787258869"/>
                    </a:ext>
                  </a:extLst>
                </a:gridCol>
                <a:gridCol w="1828800">
                  <a:extLst>
                    <a:ext uri="{9D8B030D-6E8A-4147-A177-3AD203B41FA5}">
                      <a16:colId xmlns:a16="http://schemas.microsoft.com/office/drawing/2014/main" val="3389721272"/>
                    </a:ext>
                  </a:extLst>
                </a:gridCol>
                <a:gridCol w="1828800">
                  <a:extLst>
                    <a:ext uri="{9D8B030D-6E8A-4147-A177-3AD203B41FA5}">
                      <a16:colId xmlns:a16="http://schemas.microsoft.com/office/drawing/2014/main" val="540207457"/>
                    </a:ext>
                  </a:extLst>
                </a:gridCol>
                <a:gridCol w="1828800">
                  <a:extLst>
                    <a:ext uri="{9D8B030D-6E8A-4147-A177-3AD203B41FA5}">
                      <a16:colId xmlns:a16="http://schemas.microsoft.com/office/drawing/2014/main" val="3302297530"/>
                    </a:ext>
                  </a:extLst>
                </a:gridCol>
                <a:gridCol w="1828800">
                  <a:extLst>
                    <a:ext uri="{9D8B030D-6E8A-4147-A177-3AD203B41FA5}">
                      <a16:colId xmlns:a16="http://schemas.microsoft.com/office/drawing/2014/main" val="4220621405"/>
                    </a:ext>
                  </a:extLst>
                </a:gridCol>
                <a:gridCol w="1828800">
                  <a:extLst>
                    <a:ext uri="{9D8B030D-6E8A-4147-A177-3AD203B41FA5}">
                      <a16:colId xmlns:a16="http://schemas.microsoft.com/office/drawing/2014/main" val="2750278010"/>
                    </a:ext>
                  </a:extLst>
                </a:gridCol>
              </a:tblGrid>
              <a:tr h="370840">
                <a:tc>
                  <a:txBody>
                    <a:bodyPr/>
                    <a:lstStyle/>
                    <a:p>
                      <a:r>
                        <a:rPr lang="en-GB" sz="2200" dirty="0">
                          <a:solidFill>
                            <a:schemeClr val="tx1"/>
                          </a:solidFill>
                          <a:hlinkClick r:id="rId2" action="ppaction://hlinksldjump">
                            <a:extLst>
                              <a:ext uri="{A12FA001-AC4F-418D-AE19-62706E023703}">
                                <ahyp:hlinkClr xmlns:ahyp="http://schemas.microsoft.com/office/drawing/2018/hyperlinkcolor" val="tx"/>
                              </a:ext>
                            </a:extLst>
                          </a:hlinkClick>
                        </a:rPr>
                        <a:t>Understand Risk</a:t>
                      </a:r>
                      <a:endParaRPr lang="en-GB" sz="2200" dirty="0">
                        <a:solidFill>
                          <a:schemeClr val="tx1"/>
                        </a:solidFill>
                      </a:endParaRPr>
                    </a:p>
                  </a:txBody>
                  <a:tcPr>
                    <a:solidFill>
                      <a:srgbClr val="CC00CC">
                        <a:alpha val="95000"/>
                      </a:srgbClr>
                    </a:solidFill>
                  </a:tcPr>
                </a:tc>
                <a:tc>
                  <a:txBody>
                    <a:bodyPr/>
                    <a:lstStyle/>
                    <a:p>
                      <a:r>
                        <a:rPr lang="en-GB" sz="2200" dirty="0">
                          <a:solidFill>
                            <a:schemeClr val="tx1"/>
                          </a:solidFill>
                          <a:hlinkClick r:id="rId3" action="ppaction://hlinksldjump">
                            <a:extLst>
                              <a:ext uri="{A12FA001-AC4F-418D-AE19-62706E023703}">
                                <ahyp:hlinkClr xmlns:ahyp="http://schemas.microsoft.com/office/drawing/2018/hyperlinkcolor" val="tx"/>
                              </a:ext>
                            </a:extLst>
                          </a:hlinkClick>
                        </a:rPr>
                        <a:t>Informed and Knowledge-able</a:t>
                      </a:r>
                      <a:endParaRPr lang="en-GB" sz="2200" dirty="0">
                        <a:solidFill>
                          <a:schemeClr val="tx1"/>
                        </a:solidFill>
                      </a:endParaRPr>
                    </a:p>
                  </a:txBody>
                  <a:tcPr>
                    <a:solidFill>
                      <a:srgbClr val="CC00CC">
                        <a:alpha val="95000"/>
                      </a:srgbClr>
                    </a:solidFill>
                  </a:tcPr>
                </a:tc>
                <a:tc>
                  <a:txBody>
                    <a:bodyPr/>
                    <a:lstStyle/>
                    <a:p>
                      <a:r>
                        <a:rPr lang="en-GB" sz="2200" dirty="0">
                          <a:solidFill>
                            <a:schemeClr val="tx1"/>
                          </a:solidFill>
                          <a:hlinkClick r:id="rId4" action="ppaction://hlinksldjump">
                            <a:extLst>
                              <a:ext uri="{A12FA001-AC4F-418D-AE19-62706E023703}">
                                <ahyp:hlinkClr xmlns:ahyp="http://schemas.microsoft.com/office/drawing/2018/hyperlinkcolor" val="tx"/>
                              </a:ext>
                            </a:extLst>
                          </a:hlinkClick>
                        </a:rPr>
                        <a:t>Understand the Data</a:t>
                      </a:r>
                      <a:endParaRPr lang="en-GB" sz="2200" dirty="0">
                        <a:solidFill>
                          <a:schemeClr val="tx1"/>
                        </a:solidFill>
                      </a:endParaRPr>
                    </a:p>
                  </a:txBody>
                  <a:tcPr>
                    <a:solidFill>
                      <a:srgbClr val="CC00CC">
                        <a:alpha val="95000"/>
                      </a:srgbClr>
                    </a:solidFill>
                  </a:tcPr>
                </a:tc>
                <a:tc>
                  <a:txBody>
                    <a:bodyPr/>
                    <a:lstStyle/>
                    <a:p>
                      <a:r>
                        <a:rPr lang="en-GB" sz="2200" dirty="0">
                          <a:solidFill>
                            <a:schemeClr val="tx1"/>
                          </a:solidFill>
                          <a:hlinkClick r:id="rId5" action="ppaction://hlinksldjump">
                            <a:extLst>
                              <a:ext uri="{A12FA001-AC4F-418D-AE19-62706E023703}">
                                <ahyp:hlinkClr xmlns:ahyp="http://schemas.microsoft.com/office/drawing/2018/hyperlinkcolor" val="tx"/>
                              </a:ext>
                            </a:extLst>
                          </a:hlinkClick>
                        </a:rPr>
                        <a:t>Collect the money at the right time</a:t>
                      </a:r>
                      <a:endParaRPr lang="en-GB" sz="2200" dirty="0">
                        <a:solidFill>
                          <a:schemeClr val="tx1"/>
                        </a:solidFill>
                      </a:endParaRPr>
                    </a:p>
                  </a:txBody>
                  <a:tcPr>
                    <a:solidFill>
                      <a:srgbClr val="CC00CC">
                        <a:alpha val="95000"/>
                      </a:srgbClr>
                    </a:solidFill>
                  </a:tcPr>
                </a:tc>
                <a:tc>
                  <a:txBody>
                    <a:bodyPr/>
                    <a:lstStyle/>
                    <a:p>
                      <a:r>
                        <a:rPr lang="en-GB" sz="2200" dirty="0">
                          <a:solidFill>
                            <a:schemeClr val="tx1"/>
                          </a:solidFill>
                          <a:hlinkClick r:id="rId6" action="ppaction://hlinksldjump">
                            <a:extLst>
                              <a:ext uri="{A12FA001-AC4F-418D-AE19-62706E023703}">
                                <ahyp:hlinkClr xmlns:ahyp="http://schemas.microsoft.com/office/drawing/2018/hyperlinkcolor" val="tx"/>
                              </a:ext>
                            </a:extLst>
                          </a:hlinkClick>
                        </a:rPr>
                        <a:t>What to do when something goes wrong</a:t>
                      </a:r>
                      <a:endParaRPr lang="en-GB" sz="2200" dirty="0">
                        <a:solidFill>
                          <a:schemeClr val="tx1"/>
                        </a:solidFill>
                      </a:endParaRPr>
                    </a:p>
                  </a:txBody>
                  <a:tcPr>
                    <a:solidFill>
                      <a:srgbClr val="CC00CC">
                        <a:alpha val="95000"/>
                      </a:srgbClr>
                    </a:solidFill>
                  </a:tcPr>
                </a:tc>
                <a:tc>
                  <a:txBody>
                    <a:bodyPr/>
                    <a:lstStyle/>
                    <a:p>
                      <a:r>
                        <a:rPr lang="en-GB" sz="2200" dirty="0">
                          <a:solidFill>
                            <a:schemeClr val="tx1"/>
                          </a:solidFill>
                          <a:hlinkClick r:id="rId7" action="ppaction://hlinksldjump">
                            <a:extLst>
                              <a:ext uri="{A12FA001-AC4F-418D-AE19-62706E023703}">
                                <ahyp:hlinkClr xmlns:ahyp="http://schemas.microsoft.com/office/drawing/2018/hyperlinkcolor" val="tx"/>
                              </a:ext>
                            </a:extLst>
                          </a:hlinkClick>
                        </a:rPr>
                        <a:t>No Conflicts of Interest</a:t>
                      </a:r>
                      <a:endParaRPr lang="en-GB" sz="2200" dirty="0">
                        <a:solidFill>
                          <a:schemeClr val="tx1"/>
                        </a:solidFill>
                      </a:endParaRPr>
                    </a:p>
                  </a:txBody>
                  <a:tcPr>
                    <a:solidFill>
                      <a:srgbClr val="CC00CC">
                        <a:alpha val="95000"/>
                      </a:srgbClr>
                    </a:solidFill>
                  </a:tcPr>
                </a:tc>
                <a:extLst>
                  <a:ext uri="{0D108BD9-81ED-4DB2-BD59-A6C34878D82A}">
                    <a16:rowId xmlns:a16="http://schemas.microsoft.com/office/drawing/2014/main" val="2886848387"/>
                  </a:ext>
                </a:extLst>
              </a:tr>
              <a:tr h="370840">
                <a:tc>
                  <a:txBody>
                    <a:bodyPr/>
                    <a:lstStyle/>
                    <a:p>
                      <a:pPr marL="0" marR="0" lvl="0" indent="0" algn="l" defTabSz="316495" rtl="0" eaLnBrk="1" fontAlgn="auto" latinLnBrk="0" hangingPunct="1">
                        <a:lnSpc>
                          <a:spcPct val="100000"/>
                        </a:lnSpc>
                        <a:spcBef>
                          <a:spcPts val="0"/>
                        </a:spcBef>
                        <a:spcAft>
                          <a:spcPts val="0"/>
                        </a:spcAft>
                        <a:buClrTx/>
                        <a:buSzTx/>
                        <a:buFontTx/>
                        <a:buNone/>
                        <a:tabLst/>
                        <a:defRPr/>
                      </a:pPr>
                      <a:r>
                        <a:rPr lang="en-GB" sz="1900" dirty="0"/>
                        <a:t>4. </a:t>
                      </a:r>
                      <a:r>
                        <a:rPr lang="en-GB" sz="1900" dirty="0">
                          <a:solidFill>
                            <a:schemeClr val="tx1"/>
                          </a:solidFill>
                          <a:hlinkClick r:id="rId8" action="ppaction://hlinksldjump">
                            <a:extLst>
                              <a:ext uri="{A12FA001-AC4F-418D-AE19-62706E023703}">
                                <ahyp:hlinkClr xmlns:ahyp="http://schemas.microsoft.com/office/drawing/2018/hyperlinkcolor" val="tx"/>
                              </a:ext>
                            </a:extLst>
                          </a:hlinkClick>
                        </a:rPr>
                        <a:t>Internal Controls</a:t>
                      </a:r>
                      <a:endParaRPr lang="en-GB" sz="1900" dirty="0">
                        <a:solidFill>
                          <a:schemeClr val="tx1"/>
                        </a:solidFill>
                      </a:endParaRPr>
                    </a:p>
                    <a:p>
                      <a:r>
                        <a:rPr lang="en-GB" sz="1900" dirty="0"/>
                        <a:t> </a:t>
                      </a:r>
                    </a:p>
                  </a:txBody>
                  <a:tcPr>
                    <a:solidFill>
                      <a:srgbClr val="800080">
                        <a:alpha val="11000"/>
                      </a:srgbClr>
                    </a:solidFill>
                  </a:tcPr>
                </a:tc>
                <a:tc>
                  <a:txBody>
                    <a:bodyPr/>
                    <a:lstStyle/>
                    <a:p>
                      <a:r>
                        <a:rPr lang="en-GB" sz="1900" dirty="0"/>
                        <a:t>1.</a:t>
                      </a:r>
                      <a:r>
                        <a:rPr lang="en-GB" sz="1900" dirty="0">
                          <a:solidFill>
                            <a:schemeClr val="tx1"/>
                          </a:solidFill>
                          <a:hlinkClick r:id="rId9">
                            <a:extLst>
                              <a:ext uri="{A12FA001-AC4F-418D-AE19-62706E023703}">
                                <ahyp:hlinkClr xmlns:ahyp="http://schemas.microsoft.com/office/drawing/2018/hyperlinkcolor" val="tx"/>
                              </a:ext>
                            </a:extLst>
                          </a:hlinkClick>
                        </a:rPr>
                        <a:t>Knowledge and Understanding</a:t>
                      </a:r>
                      <a:endParaRPr lang="en-GB" sz="1900" dirty="0">
                        <a:solidFill>
                          <a:schemeClr val="tx1"/>
                        </a:solidFill>
                      </a:endParaRPr>
                    </a:p>
                  </a:txBody>
                  <a:tcPr>
                    <a:solidFill>
                      <a:srgbClr val="800080">
                        <a:alpha val="11000"/>
                      </a:srgbClr>
                    </a:solidFill>
                  </a:tcPr>
                </a:tc>
                <a:tc>
                  <a:txBody>
                    <a:bodyPr/>
                    <a:lstStyle/>
                    <a:p>
                      <a:r>
                        <a:rPr lang="en-GB" sz="1900" dirty="0">
                          <a:solidFill>
                            <a:schemeClr val="tx1"/>
                          </a:solidFill>
                        </a:rPr>
                        <a:t>3. </a:t>
                      </a:r>
                      <a:r>
                        <a:rPr lang="en-GB" sz="1900" dirty="0">
                          <a:solidFill>
                            <a:schemeClr val="tx1"/>
                          </a:solidFill>
                          <a:hlinkClick r:id="rId10" action="ppaction://hlinksldjump">
                            <a:extLst>
                              <a:ext uri="{A12FA001-AC4F-418D-AE19-62706E023703}">
                                <ahyp:hlinkClr xmlns:ahyp="http://schemas.microsoft.com/office/drawing/2018/hyperlinkcolor" val="tx"/>
                              </a:ext>
                            </a:extLst>
                          </a:hlinkClick>
                        </a:rPr>
                        <a:t>Publishing information about schemes</a:t>
                      </a:r>
                      <a:endParaRPr lang="en-GB" sz="1900" dirty="0">
                        <a:solidFill>
                          <a:schemeClr val="tx1"/>
                        </a:solidFill>
                      </a:endParaRPr>
                    </a:p>
                  </a:txBody>
                  <a:tcPr>
                    <a:solidFill>
                      <a:srgbClr val="800080">
                        <a:alpha val="11000"/>
                      </a:srgbClr>
                    </a:solidFill>
                  </a:tcPr>
                </a:tc>
                <a:tc>
                  <a:txBody>
                    <a:bodyPr/>
                    <a:lstStyle/>
                    <a:p>
                      <a:r>
                        <a:rPr lang="en-GB" sz="1900" dirty="0">
                          <a:solidFill>
                            <a:schemeClr val="tx1"/>
                          </a:solidFill>
                        </a:rPr>
                        <a:t>6. </a:t>
                      </a:r>
                      <a:r>
                        <a:rPr lang="en-GB" sz="1900" dirty="0">
                          <a:solidFill>
                            <a:schemeClr val="tx1"/>
                          </a:solidFill>
                          <a:hlinkClick r:id="rId11" action="ppaction://hlinksldjump">
                            <a:extLst>
                              <a:ext uri="{A12FA001-AC4F-418D-AE19-62706E023703}">
                                <ahyp:hlinkClr xmlns:ahyp="http://schemas.microsoft.com/office/drawing/2018/hyperlinkcolor" val="tx"/>
                              </a:ext>
                            </a:extLst>
                          </a:hlinkClick>
                        </a:rPr>
                        <a:t>Maintaining Contributions</a:t>
                      </a:r>
                      <a:endParaRPr lang="en-GB" sz="1900" dirty="0">
                        <a:solidFill>
                          <a:schemeClr val="tx1"/>
                        </a:solidFill>
                      </a:endParaRPr>
                    </a:p>
                  </a:txBody>
                  <a:tcPr>
                    <a:solidFill>
                      <a:srgbClr val="800080">
                        <a:alpha val="11000"/>
                      </a:srgbClr>
                    </a:solidFill>
                  </a:tcPr>
                </a:tc>
                <a:tc>
                  <a:txBody>
                    <a:bodyPr/>
                    <a:lstStyle/>
                    <a:p>
                      <a:r>
                        <a:rPr lang="en-GB" sz="1900" dirty="0">
                          <a:solidFill>
                            <a:schemeClr val="tx1"/>
                          </a:solidFill>
                        </a:rPr>
                        <a:t>9. </a:t>
                      </a:r>
                      <a:r>
                        <a:rPr lang="en-GB" sz="1900" dirty="0">
                          <a:solidFill>
                            <a:schemeClr val="tx1"/>
                          </a:solidFill>
                          <a:hlinkClick r:id="rId12" action="ppaction://hlinksldjump">
                            <a:extLst>
                              <a:ext uri="{A12FA001-AC4F-418D-AE19-62706E023703}">
                                <ahyp:hlinkClr xmlns:ahyp="http://schemas.microsoft.com/office/drawing/2018/hyperlinkcolor" val="tx"/>
                              </a:ext>
                            </a:extLst>
                          </a:hlinkClick>
                        </a:rPr>
                        <a:t>Reporting Breaches of Law</a:t>
                      </a:r>
                      <a:endParaRPr lang="en-GB" sz="1900" dirty="0">
                        <a:solidFill>
                          <a:schemeClr val="tx1"/>
                        </a:solidFill>
                      </a:endParaRPr>
                    </a:p>
                  </a:txBody>
                  <a:tcPr>
                    <a:solidFill>
                      <a:srgbClr val="800080">
                        <a:alpha val="11000"/>
                      </a:srgbClr>
                    </a:solidFill>
                  </a:tcPr>
                </a:tc>
                <a:tc>
                  <a:txBody>
                    <a:bodyPr/>
                    <a:lstStyle/>
                    <a:p>
                      <a:r>
                        <a:rPr lang="en-GB" sz="1900" dirty="0">
                          <a:solidFill>
                            <a:schemeClr val="tx1"/>
                          </a:solidFill>
                        </a:rPr>
                        <a:t>2. </a:t>
                      </a:r>
                      <a:r>
                        <a:rPr lang="en-GB" sz="1900" dirty="0">
                          <a:solidFill>
                            <a:schemeClr val="tx1"/>
                          </a:solidFill>
                          <a:hlinkClick r:id="rId13" action="ppaction://hlinksldjump">
                            <a:extLst>
                              <a:ext uri="{A12FA001-AC4F-418D-AE19-62706E023703}">
                                <ahyp:hlinkClr xmlns:ahyp="http://schemas.microsoft.com/office/drawing/2018/hyperlinkcolor" val="tx"/>
                              </a:ext>
                            </a:extLst>
                          </a:hlinkClick>
                        </a:rPr>
                        <a:t>Conflicts of Interest and Representation</a:t>
                      </a:r>
                      <a:endParaRPr lang="en-GB" sz="1900" dirty="0">
                        <a:solidFill>
                          <a:schemeClr val="tx1"/>
                        </a:solidFill>
                      </a:endParaRPr>
                    </a:p>
                  </a:txBody>
                  <a:tcPr>
                    <a:solidFill>
                      <a:srgbClr val="800080">
                        <a:alpha val="11000"/>
                      </a:srgbClr>
                    </a:solidFill>
                  </a:tcPr>
                </a:tc>
                <a:extLst>
                  <a:ext uri="{0D108BD9-81ED-4DB2-BD59-A6C34878D82A}">
                    <a16:rowId xmlns:a16="http://schemas.microsoft.com/office/drawing/2014/main" val="2147355488"/>
                  </a:ext>
                </a:extLst>
              </a:tr>
              <a:tr h="370840">
                <a:tc>
                  <a:txBody>
                    <a:bodyPr/>
                    <a:lstStyle/>
                    <a:p>
                      <a:endParaRPr lang="en-GB" sz="1900" dirty="0"/>
                    </a:p>
                  </a:txBody>
                  <a:tcPr>
                    <a:solidFill>
                      <a:srgbClr val="800080">
                        <a:alpha val="11000"/>
                      </a:srgbClr>
                    </a:solidFill>
                  </a:tcPr>
                </a:tc>
                <a:tc>
                  <a:txBody>
                    <a:bodyPr/>
                    <a:lstStyle/>
                    <a:p>
                      <a:r>
                        <a:rPr lang="en-GB" sz="1900" dirty="0">
                          <a:solidFill>
                            <a:schemeClr val="tx1"/>
                          </a:solidFill>
                        </a:rPr>
                        <a:t>7. </a:t>
                      </a:r>
                      <a:r>
                        <a:rPr lang="en-GB" sz="1900" dirty="0">
                          <a:solidFill>
                            <a:schemeClr val="tx1"/>
                          </a:solidFill>
                          <a:hlinkClick r:id="rId14" action="ppaction://hlinksldjump">
                            <a:extLst>
                              <a:ext uri="{A12FA001-AC4F-418D-AE19-62706E023703}">
                                <ahyp:hlinkClr xmlns:ahyp="http://schemas.microsoft.com/office/drawing/2018/hyperlinkcolor" val="tx"/>
                              </a:ext>
                            </a:extLst>
                          </a:hlinkClick>
                        </a:rPr>
                        <a:t>Providing information to members</a:t>
                      </a:r>
                      <a:endParaRPr lang="en-GB" sz="1900" dirty="0">
                        <a:solidFill>
                          <a:schemeClr val="tx1"/>
                        </a:solidFill>
                      </a:endParaRPr>
                    </a:p>
                  </a:txBody>
                  <a:tcPr>
                    <a:solidFill>
                      <a:srgbClr val="800080">
                        <a:alpha val="11000"/>
                      </a:srgbClr>
                    </a:solidFill>
                  </a:tcPr>
                </a:tc>
                <a:tc>
                  <a:txBody>
                    <a:bodyPr/>
                    <a:lstStyle/>
                    <a:p>
                      <a:r>
                        <a:rPr lang="en-GB" sz="1900" dirty="0">
                          <a:solidFill>
                            <a:schemeClr val="tx1"/>
                          </a:solidFill>
                        </a:rPr>
                        <a:t>5. </a:t>
                      </a:r>
                      <a:r>
                        <a:rPr lang="en-GB" sz="1900" dirty="0">
                          <a:solidFill>
                            <a:schemeClr val="tx1"/>
                          </a:solidFill>
                          <a:hlinkClick r:id="rId15" action="ppaction://hlinksldjump">
                            <a:extLst>
                              <a:ext uri="{A12FA001-AC4F-418D-AE19-62706E023703}">
                                <ahyp:hlinkClr xmlns:ahyp="http://schemas.microsoft.com/office/drawing/2018/hyperlinkcolor" val="tx"/>
                              </a:ext>
                            </a:extLst>
                          </a:hlinkClick>
                        </a:rPr>
                        <a:t>Scheme Record Keeping</a:t>
                      </a:r>
                      <a:endParaRPr lang="en-GB" sz="1900" dirty="0">
                        <a:solidFill>
                          <a:schemeClr val="tx1"/>
                        </a:solidFill>
                      </a:endParaRPr>
                    </a:p>
                  </a:txBody>
                  <a:tcPr>
                    <a:solidFill>
                      <a:srgbClr val="800080">
                        <a:alpha val="11000"/>
                      </a:srgbClr>
                    </a:solidFill>
                  </a:tcPr>
                </a:tc>
                <a:tc>
                  <a:txBody>
                    <a:bodyPr/>
                    <a:lstStyle/>
                    <a:p>
                      <a:endParaRPr lang="en-GB" sz="1900" dirty="0"/>
                    </a:p>
                  </a:txBody>
                  <a:tcPr>
                    <a:solidFill>
                      <a:srgbClr val="800080">
                        <a:alpha val="11000"/>
                      </a:srgbClr>
                    </a:solidFill>
                  </a:tcPr>
                </a:tc>
                <a:tc>
                  <a:txBody>
                    <a:bodyPr/>
                    <a:lstStyle/>
                    <a:p>
                      <a:endParaRPr lang="en-GB" sz="1900"/>
                    </a:p>
                  </a:txBody>
                  <a:tcPr>
                    <a:solidFill>
                      <a:srgbClr val="800080">
                        <a:alpha val="11000"/>
                      </a:srgbClr>
                    </a:solidFill>
                  </a:tcPr>
                </a:tc>
                <a:tc>
                  <a:txBody>
                    <a:bodyPr/>
                    <a:lstStyle/>
                    <a:p>
                      <a:endParaRPr lang="en-GB" sz="1900"/>
                    </a:p>
                  </a:txBody>
                  <a:tcPr>
                    <a:solidFill>
                      <a:srgbClr val="800080">
                        <a:alpha val="11000"/>
                      </a:srgbClr>
                    </a:solidFill>
                  </a:tcPr>
                </a:tc>
                <a:extLst>
                  <a:ext uri="{0D108BD9-81ED-4DB2-BD59-A6C34878D82A}">
                    <a16:rowId xmlns:a16="http://schemas.microsoft.com/office/drawing/2014/main" val="2820117090"/>
                  </a:ext>
                </a:extLst>
              </a:tr>
              <a:tr h="370840">
                <a:tc>
                  <a:txBody>
                    <a:bodyPr/>
                    <a:lstStyle/>
                    <a:p>
                      <a:endParaRPr lang="en-GB" sz="1900" dirty="0"/>
                    </a:p>
                  </a:txBody>
                  <a:tcPr>
                    <a:solidFill>
                      <a:srgbClr val="800080">
                        <a:alpha val="11000"/>
                      </a:srgbClr>
                    </a:solidFill>
                  </a:tcPr>
                </a:tc>
                <a:tc>
                  <a:txBody>
                    <a:bodyPr/>
                    <a:lstStyle/>
                    <a:p>
                      <a:r>
                        <a:rPr lang="en-GB" sz="1900" dirty="0"/>
                        <a:t>8. </a:t>
                      </a:r>
                      <a:r>
                        <a:rPr lang="en-GB" sz="1900" dirty="0">
                          <a:solidFill>
                            <a:schemeClr val="tx1"/>
                          </a:solidFill>
                          <a:hlinkClick r:id="rId16">
                            <a:extLst>
                              <a:ext uri="{A12FA001-AC4F-418D-AE19-62706E023703}">
                                <ahyp:hlinkClr xmlns:ahyp="http://schemas.microsoft.com/office/drawing/2018/hyperlinkcolor" val="tx"/>
                              </a:ext>
                            </a:extLst>
                          </a:hlinkClick>
                        </a:rPr>
                        <a:t>Internal Dispute Resolution</a:t>
                      </a:r>
                      <a:endParaRPr lang="en-GB" sz="1900" dirty="0">
                        <a:solidFill>
                          <a:schemeClr val="tx1"/>
                        </a:solidFill>
                      </a:endParaRPr>
                    </a:p>
                  </a:txBody>
                  <a:tcPr>
                    <a:solidFill>
                      <a:srgbClr val="800080">
                        <a:alpha val="11000"/>
                      </a:srgbClr>
                    </a:solidFill>
                  </a:tcPr>
                </a:tc>
                <a:tc>
                  <a:txBody>
                    <a:bodyPr/>
                    <a:lstStyle/>
                    <a:p>
                      <a:endParaRPr lang="en-GB" sz="1900" dirty="0"/>
                    </a:p>
                  </a:txBody>
                  <a:tcPr>
                    <a:solidFill>
                      <a:srgbClr val="800080">
                        <a:alpha val="11000"/>
                      </a:srgbClr>
                    </a:solidFill>
                  </a:tcPr>
                </a:tc>
                <a:tc>
                  <a:txBody>
                    <a:bodyPr/>
                    <a:lstStyle/>
                    <a:p>
                      <a:endParaRPr lang="en-GB" sz="1900" dirty="0"/>
                    </a:p>
                  </a:txBody>
                  <a:tcPr>
                    <a:solidFill>
                      <a:srgbClr val="800080">
                        <a:alpha val="11000"/>
                      </a:srgbClr>
                    </a:solidFill>
                  </a:tcPr>
                </a:tc>
                <a:tc>
                  <a:txBody>
                    <a:bodyPr/>
                    <a:lstStyle/>
                    <a:p>
                      <a:endParaRPr lang="en-GB" sz="1900" dirty="0"/>
                    </a:p>
                  </a:txBody>
                  <a:tcPr>
                    <a:solidFill>
                      <a:srgbClr val="800080">
                        <a:alpha val="11000"/>
                      </a:srgbClr>
                    </a:solidFill>
                  </a:tcPr>
                </a:tc>
                <a:tc>
                  <a:txBody>
                    <a:bodyPr/>
                    <a:lstStyle/>
                    <a:p>
                      <a:endParaRPr lang="en-GB" sz="1900" dirty="0"/>
                    </a:p>
                  </a:txBody>
                  <a:tcPr>
                    <a:solidFill>
                      <a:srgbClr val="800080">
                        <a:alpha val="11000"/>
                      </a:srgbClr>
                    </a:solidFill>
                  </a:tcPr>
                </a:tc>
                <a:extLst>
                  <a:ext uri="{0D108BD9-81ED-4DB2-BD59-A6C34878D82A}">
                    <a16:rowId xmlns:a16="http://schemas.microsoft.com/office/drawing/2014/main" val="567639524"/>
                  </a:ext>
                </a:extLst>
              </a:tr>
            </a:tbl>
          </a:graphicData>
        </a:graphic>
      </p:graphicFrame>
      <p:sp>
        <p:nvSpPr>
          <p:cNvPr id="7" name="TextBox 6">
            <a:extLst>
              <a:ext uri="{FF2B5EF4-FFF2-40B4-BE49-F238E27FC236}">
                <a16:creationId xmlns:a16="http://schemas.microsoft.com/office/drawing/2014/main" id="{8F16087B-AB4E-4375-BCDF-A18A2540A1BA}"/>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17"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165867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500920"/>
            <a:ext cx="10972800" cy="4281488"/>
          </a:xfrm>
        </p:spPr>
        <p:txBody>
          <a:bodyPr/>
          <a:lstStyle/>
          <a:p>
            <a:pPr marL="0" indent="0">
              <a:buNone/>
            </a:pPr>
            <a:endParaRPr lang="en-GB" sz="6000" dirty="0"/>
          </a:p>
          <a:p>
            <a:pPr marL="0" indent="0" algn="ctr">
              <a:buNone/>
            </a:pPr>
            <a:r>
              <a:rPr lang="en-GB" sz="6000" dirty="0"/>
              <a:t>What are the risks?</a:t>
            </a:r>
          </a:p>
        </p:txBody>
      </p:sp>
      <p:pic>
        <p:nvPicPr>
          <p:cNvPr id="5" name="Picture 4" descr="A group of people sitting at a table&#10;&#10;Description automatically generated">
            <a:extLst>
              <a:ext uri="{FF2B5EF4-FFF2-40B4-BE49-F238E27FC236}">
                <a16:creationId xmlns:a16="http://schemas.microsoft.com/office/drawing/2014/main" id="{7E434030-F195-5045-F456-BE3C8F3557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76800" y="3429000"/>
            <a:ext cx="2438400" cy="2203704"/>
          </a:xfrm>
          <a:prstGeom prst="rect">
            <a:avLst/>
          </a:prstGeom>
        </p:spPr>
      </p:pic>
    </p:spTree>
    <p:extLst>
      <p:ext uri="{BB962C8B-B14F-4D97-AF65-F5344CB8AC3E}">
        <p14:creationId xmlns:p14="http://schemas.microsoft.com/office/powerpoint/2010/main" val="101139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the risk register for?</a:t>
            </a:r>
          </a:p>
        </p:txBody>
      </p:sp>
      <p:sp>
        <p:nvSpPr>
          <p:cNvPr id="3" name="Content Placeholder 2"/>
          <p:cNvSpPr>
            <a:spLocks noGrp="1"/>
          </p:cNvSpPr>
          <p:nvPr>
            <p:ph idx="1"/>
          </p:nvPr>
        </p:nvSpPr>
        <p:spPr/>
        <p:txBody>
          <a:bodyPr/>
          <a:lstStyle/>
          <a:p>
            <a:endParaRPr lang="en-GB" sz="2400" b="1" dirty="0"/>
          </a:p>
          <a:p>
            <a:r>
              <a:rPr lang="en-GB" sz="2400" dirty="0"/>
              <a:t>It is the Local Pension Board’s statutory responsibility to assist the scheme manager in ensuring compliance, therefore the responsibility for risk sits with the </a:t>
            </a:r>
            <a:r>
              <a:rPr lang="en-GB" sz="2400" b="1" dirty="0"/>
              <a:t>scheme manager</a:t>
            </a:r>
            <a:r>
              <a:rPr lang="en-GB" sz="2400" dirty="0"/>
              <a:t>, and it is for the board to ensure there is suitable mitigation of risk in the form of a risk register and procedures.  </a:t>
            </a:r>
          </a:p>
          <a:p>
            <a:endParaRPr lang="en-GB" dirty="0"/>
          </a:p>
        </p:txBody>
      </p:sp>
      <p:sp>
        <p:nvSpPr>
          <p:cNvPr id="4" name="TextBox 3">
            <a:extLst>
              <a:ext uri="{FF2B5EF4-FFF2-40B4-BE49-F238E27FC236}">
                <a16:creationId xmlns:a16="http://schemas.microsoft.com/office/drawing/2014/main" id="{8583AD71-8724-4A3B-A8E2-8025AD4935C4}"/>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2"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310508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1303014"/>
              </p:ext>
            </p:extLst>
          </p:nvPr>
        </p:nvGraphicFramePr>
        <p:xfrm>
          <a:off x="767408" y="2140529"/>
          <a:ext cx="10585177" cy="3808752"/>
        </p:xfrm>
        <a:graphic>
          <a:graphicData uri="http://schemas.openxmlformats.org/drawingml/2006/table">
            <a:tbl>
              <a:tblPr firstRow="1" firstCol="1" bandRow="1">
                <a:tableStyleId>{5C22544A-7EE6-4342-B048-85BDC9FD1C3A}</a:tableStyleId>
              </a:tblPr>
              <a:tblGrid>
                <a:gridCol w="3528001">
                  <a:extLst>
                    <a:ext uri="{9D8B030D-6E8A-4147-A177-3AD203B41FA5}">
                      <a16:colId xmlns:a16="http://schemas.microsoft.com/office/drawing/2014/main" val="20000"/>
                    </a:ext>
                  </a:extLst>
                </a:gridCol>
                <a:gridCol w="3528001">
                  <a:extLst>
                    <a:ext uri="{9D8B030D-6E8A-4147-A177-3AD203B41FA5}">
                      <a16:colId xmlns:a16="http://schemas.microsoft.com/office/drawing/2014/main" val="20001"/>
                    </a:ext>
                  </a:extLst>
                </a:gridCol>
                <a:gridCol w="3529175">
                  <a:extLst>
                    <a:ext uri="{9D8B030D-6E8A-4147-A177-3AD203B41FA5}">
                      <a16:colId xmlns:a16="http://schemas.microsoft.com/office/drawing/2014/main" val="20002"/>
                    </a:ext>
                  </a:extLst>
                </a:gridCol>
              </a:tblGrid>
              <a:tr h="498416">
                <a:tc>
                  <a:txBody>
                    <a:bodyPr/>
                    <a:lstStyle/>
                    <a:p>
                      <a:pPr>
                        <a:lnSpc>
                          <a:spcPct val="107000"/>
                        </a:lnSpc>
                        <a:spcAft>
                          <a:spcPts val="0"/>
                        </a:spcAft>
                      </a:pPr>
                      <a:r>
                        <a:rPr lang="en-GB" sz="1600" dirty="0">
                          <a:solidFill>
                            <a:schemeClr val="bg1"/>
                          </a:solidFill>
                          <a:effectLst/>
                        </a:rPr>
                        <a:t>Regulatory and Compliance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CC00CC"/>
                    </a:solidFill>
                  </a:tcPr>
                </a:tc>
                <a:tc>
                  <a:txBody>
                    <a:bodyPr/>
                    <a:lstStyle/>
                    <a:p>
                      <a:pPr>
                        <a:lnSpc>
                          <a:spcPct val="107000"/>
                        </a:lnSpc>
                        <a:spcAft>
                          <a:spcPts val="0"/>
                        </a:spcAft>
                      </a:pPr>
                      <a:r>
                        <a:rPr lang="en-GB" sz="1600" dirty="0">
                          <a:solidFill>
                            <a:schemeClr val="bg1"/>
                          </a:solidFill>
                          <a:effectLst/>
                        </a:rPr>
                        <a:t>Financial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CC00CC"/>
                    </a:solidFill>
                  </a:tcPr>
                </a:tc>
                <a:tc>
                  <a:txBody>
                    <a:bodyPr/>
                    <a:lstStyle/>
                    <a:p>
                      <a:pPr>
                        <a:lnSpc>
                          <a:spcPct val="107000"/>
                        </a:lnSpc>
                        <a:spcAft>
                          <a:spcPts val="0"/>
                        </a:spcAft>
                      </a:pPr>
                      <a:r>
                        <a:rPr lang="en-GB" sz="1600" dirty="0">
                          <a:solidFill>
                            <a:schemeClr val="bg1"/>
                          </a:solidFill>
                          <a:effectLst/>
                        </a:rPr>
                        <a:t>Operational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CC00CC"/>
                    </a:solidFill>
                  </a:tcPr>
                </a:tc>
                <a:extLst>
                  <a:ext uri="{0D108BD9-81ED-4DB2-BD59-A6C34878D82A}">
                    <a16:rowId xmlns:a16="http://schemas.microsoft.com/office/drawing/2014/main" val="10000"/>
                  </a:ext>
                </a:extLst>
              </a:tr>
              <a:tr h="509543">
                <a:tc>
                  <a:txBody>
                    <a:bodyPr/>
                    <a:lstStyle/>
                    <a:p>
                      <a:pPr>
                        <a:lnSpc>
                          <a:spcPct val="107000"/>
                        </a:lnSpc>
                        <a:spcAft>
                          <a:spcPts val="0"/>
                        </a:spcAft>
                      </a:pPr>
                      <a:r>
                        <a:rPr lang="en-GB" sz="1600" b="0" dirty="0">
                          <a:solidFill>
                            <a:schemeClr val="tx1"/>
                          </a:solidFill>
                          <a:effectLst/>
                        </a:rPr>
                        <a:t>Non compliance with TPR</a:t>
                      </a:r>
                    </a:p>
                    <a:p>
                      <a:pPr marL="914400">
                        <a:lnSpc>
                          <a:spcPct val="107000"/>
                        </a:lnSpc>
                        <a:spcAft>
                          <a:spcPts val="0"/>
                        </a:spcAft>
                      </a:pPr>
                      <a:r>
                        <a:rPr lang="en-GB" sz="1600" b="0" dirty="0">
                          <a:solidFill>
                            <a:schemeClr val="tx1"/>
                          </a:solidFill>
                          <a:effectLst/>
                        </a:rPr>
                        <a:t>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Excessive Charges</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Member Data</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extLst>
                  <a:ext uri="{0D108BD9-81ED-4DB2-BD59-A6C34878D82A}">
                    <a16:rowId xmlns:a16="http://schemas.microsoft.com/office/drawing/2014/main" val="10001"/>
                  </a:ext>
                </a:extLst>
              </a:tr>
              <a:tr h="770931">
                <a:tc>
                  <a:txBody>
                    <a:bodyPr/>
                    <a:lstStyle/>
                    <a:p>
                      <a:pPr>
                        <a:lnSpc>
                          <a:spcPct val="107000"/>
                        </a:lnSpc>
                        <a:spcAft>
                          <a:spcPts val="0"/>
                        </a:spcAft>
                      </a:pPr>
                      <a:r>
                        <a:rPr lang="en-GB" sz="1600" b="0" dirty="0">
                          <a:solidFill>
                            <a:schemeClr val="tx1"/>
                          </a:solidFill>
                          <a:effectLst/>
                        </a:rPr>
                        <a:t>Failure to interpret regulations</a:t>
                      </a:r>
                    </a:p>
                    <a:p>
                      <a:pPr marL="914400">
                        <a:lnSpc>
                          <a:spcPct val="107000"/>
                        </a:lnSpc>
                        <a:spcAft>
                          <a:spcPts val="0"/>
                        </a:spcAft>
                      </a:pPr>
                      <a:r>
                        <a:rPr lang="en-GB" sz="1600" b="0" dirty="0">
                          <a:solidFill>
                            <a:schemeClr val="tx1"/>
                          </a:solidFill>
                          <a:effectLst/>
                        </a:rPr>
                        <a:t>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Pension Fund accounting mistakes</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Administrative failures</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extLst>
                  <a:ext uri="{0D108BD9-81ED-4DB2-BD59-A6C34878D82A}">
                    <a16:rowId xmlns:a16="http://schemas.microsoft.com/office/drawing/2014/main" val="10002"/>
                  </a:ext>
                </a:extLst>
              </a:tr>
              <a:tr h="749388">
                <a:tc>
                  <a:txBody>
                    <a:bodyPr/>
                    <a:lstStyle/>
                    <a:p>
                      <a:pPr>
                        <a:lnSpc>
                          <a:spcPct val="107000"/>
                        </a:lnSpc>
                        <a:spcAft>
                          <a:spcPts val="0"/>
                        </a:spcAft>
                      </a:pPr>
                      <a:r>
                        <a:rPr lang="en-GB" sz="1600" b="0" dirty="0">
                          <a:solidFill>
                            <a:schemeClr val="tx1"/>
                          </a:solidFill>
                          <a:effectLst/>
                        </a:rPr>
                        <a:t>Failure to comply with disclosure requirements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Authority costs due to failure to apply scheme / tax rule correctly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Premises</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extLst>
                  <a:ext uri="{0D108BD9-81ED-4DB2-BD59-A6C34878D82A}">
                    <a16:rowId xmlns:a16="http://schemas.microsoft.com/office/drawing/2014/main" val="10003"/>
                  </a:ext>
                </a:extLst>
              </a:tr>
              <a:tr h="770931">
                <a:tc>
                  <a:txBody>
                    <a:bodyPr/>
                    <a:lstStyle/>
                    <a:p>
                      <a:pPr>
                        <a:lnSpc>
                          <a:spcPct val="107000"/>
                        </a:lnSpc>
                        <a:spcAft>
                          <a:spcPts val="0"/>
                        </a:spcAft>
                      </a:pPr>
                      <a:r>
                        <a:rPr lang="en-GB" sz="1600" b="0" dirty="0">
                          <a:solidFill>
                            <a:schemeClr val="tx1"/>
                          </a:solidFill>
                          <a:effectLst/>
                        </a:rPr>
                        <a:t>Failure to communicate with scheme members</a:t>
                      </a:r>
                    </a:p>
                    <a:p>
                      <a:pPr>
                        <a:lnSpc>
                          <a:spcPct val="107000"/>
                        </a:lnSpc>
                        <a:spcAft>
                          <a:spcPts val="0"/>
                        </a:spcAft>
                      </a:pPr>
                      <a:r>
                        <a:rPr lang="en-GB" sz="1600" b="0" dirty="0">
                          <a:solidFill>
                            <a:schemeClr val="tx1"/>
                          </a:solidFill>
                          <a:effectLst/>
                        </a:rPr>
                        <a:t>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Failure to deduct correct employee contributions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Software</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extLst>
                  <a:ext uri="{0D108BD9-81ED-4DB2-BD59-A6C34878D82A}">
                    <a16:rowId xmlns:a16="http://schemas.microsoft.com/office/drawing/2014/main" val="10004"/>
                  </a:ext>
                </a:extLst>
              </a:tr>
              <a:tr h="509543">
                <a:tc>
                  <a:txBody>
                    <a:bodyPr/>
                    <a:lstStyle/>
                    <a:p>
                      <a:pPr>
                        <a:lnSpc>
                          <a:spcPct val="107000"/>
                        </a:lnSpc>
                        <a:spcAft>
                          <a:spcPts val="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Fraud </a:t>
                      </a:r>
                    </a:p>
                    <a:p>
                      <a:pPr marL="914400">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tc>
                  <a:txBody>
                    <a:bodyPr/>
                    <a:lstStyle/>
                    <a:p>
                      <a:pPr>
                        <a:lnSpc>
                          <a:spcPct val="107000"/>
                        </a:lnSpc>
                        <a:spcAft>
                          <a:spcPts val="0"/>
                        </a:spcAft>
                      </a:pPr>
                      <a:r>
                        <a:rPr lang="en-GB" sz="1600" dirty="0">
                          <a:effectLst/>
                        </a:rPr>
                        <a:t>Workforce planning</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435" marR="58435" marT="0" marB="0">
                    <a:solidFill>
                      <a:srgbClr val="800080">
                        <a:alpha val="11000"/>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rot="18675225">
            <a:off x="3120156" y="2204622"/>
            <a:ext cx="6516801" cy="2123658"/>
          </a:xfrm>
          <a:prstGeom prst="rect">
            <a:avLst/>
          </a:prstGeom>
          <a:noFill/>
        </p:spPr>
        <p:txBody>
          <a:bodyPr wrap="square" rtlCol="0">
            <a:spAutoFit/>
          </a:bodyPr>
          <a:lstStyle/>
          <a:p>
            <a:r>
              <a:rPr lang="en-GB" sz="6600" dirty="0"/>
              <a:t>Regular</a:t>
            </a:r>
          </a:p>
          <a:p>
            <a:r>
              <a:rPr lang="en-GB" sz="6600" dirty="0"/>
              <a:t>assessment?</a:t>
            </a:r>
          </a:p>
        </p:txBody>
      </p:sp>
      <p:sp>
        <p:nvSpPr>
          <p:cNvPr id="6" name="TextBox 5">
            <a:extLst>
              <a:ext uri="{FF2B5EF4-FFF2-40B4-BE49-F238E27FC236}">
                <a16:creationId xmlns:a16="http://schemas.microsoft.com/office/drawing/2014/main" id="{0C2F114D-CFA9-4DA9-8D1E-1CBDD0DD236A}"/>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4547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1944-75F0-4B44-90DA-0A9D1C342488}"/>
              </a:ext>
            </a:extLst>
          </p:cNvPr>
          <p:cNvSpPr>
            <a:spLocks noGrp="1"/>
          </p:cNvSpPr>
          <p:nvPr>
            <p:ph type="title"/>
          </p:nvPr>
        </p:nvSpPr>
        <p:spPr>
          <a:xfrm>
            <a:off x="719016" y="1196987"/>
            <a:ext cx="10972800" cy="576263"/>
          </a:xfrm>
        </p:spPr>
        <p:txBody>
          <a:bodyPr wrap="square" anchor="ctr">
            <a:normAutofit/>
          </a:bodyPr>
          <a:lstStyle/>
          <a:p>
            <a:r>
              <a:rPr lang="en-GB" dirty="0"/>
              <a:t>Who are we?</a:t>
            </a:r>
          </a:p>
        </p:txBody>
      </p:sp>
      <p:graphicFrame>
        <p:nvGraphicFramePr>
          <p:cNvPr id="5" name="Content Placeholder 2">
            <a:extLst>
              <a:ext uri="{FF2B5EF4-FFF2-40B4-BE49-F238E27FC236}">
                <a16:creationId xmlns:a16="http://schemas.microsoft.com/office/drawing/2014/main" id="{FD028394-B0E4-EB1E-BA45-C6B433D54532}"/>
              </a:ext>
            </a:extLst>
          </p:cNvPr>
          <p:cNvGraphicFramePr>
            <a:graphicFrameLocks noGrp="1"/>
          </p:cNvGraphicFramePr>
          <p:nvPr>
            <p:ph idx="1"/>
            <p:extLst>
              <p:ext uri="{D42A27DB-BD31-4B8C-83A1-F6EECF244321}">
                <p14:modId xmlns:p14="http://schemas.microsoft.com/office/powerpoint/2010/main" val="1621443874"/>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298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D703-4444-4C20-ACBB-CD3BC3256E31}"/>
              </a:ext>
            </a:extLst>
          </p:cNvPr>
          <p:cNvSpPr>
            <a:spLocks noGrp="1"/>
          </p:cNvSpPr>
          <p:nvPr>
            <p:ph type="title"/>
          </p:nvPr>
        </p:nvSpPr>
        <p:spPr/>
        <p:txBody>
          <a:bodyPr/>
          <a:lstStyle/>
          <a:p>
            <a:r>
              <a:rPr lang="en-GB" dirty="0"/>
              <a:t>How do you manage and recognise risk?</a:t>
            </a:r>
          </a:p>
        </p:txBody>
      </p:sp>
      <p:sp>
        <p:nvSpPr>
          <p:cNvPr id="3" name="Content Placeholder 2">
            <a:extLst>
              <a:ext uri="{FF2B5EF4-FFF2-40B4-BE49-F238E27FC236}">
                <a16:creationId xmlns:a16="http://schemas.microsoft.com/office/drawing/2014/main" id="{42A202FC-7DCF-418F-9552-F1D4DFC8013B}"/>
              </a:ext>
            </a:extLst>
          </p:cNvPr>
          <p:cNvSpPr>
            <a:spLocks noGrp="1"/>
          </p:cNvSpPr>
          <p:nvPr>
            <p:ph idx="1"/>
          </p:nvPr>
        </p:nvSpPr>
        <p:spPr/>
        <p:txBody>
          <a:bodyPr/>
          <a:lstStyle/>
          <a:p>
            <a:r>
              <a:rPr lang="en-GB" dirty="0"/>
              <a:t>How does your scheme make decisions</a:t>
            </a:r>
          </a:p>
          <a:p>
            <a:r>
              <a:rPr lang="en-GB" dirty="0"/>
              <a:t>Do you know where to get advice?</a:t>
            </a:r>
          </a:p>
          <a:p>
            <a:r>
              <a:rPr lang="en-GB" dirty="0"/>
              <a:t>Have you asked your administrator whether they will complete year end this year?</a:t>
            </a:r>
          </a:p>
          <a:p>
            <a:r>
              <a:rPr lang="en-GB" dirty="0"/>
              <a:t>How do you assess risk?</a:t>
            </a:r>
          </a:p>
          <a:p>
            <a:r>
              <a:rPr lang="en-GB" dirty="0"/>
              <a:t>Key personnel</a:t>
            </a:r>
          </a:p>
          <a:p>
            <a:r>
              <a:rPr lang="en-GB" dirty="0"/>
              <a:t>Administrator resilience</a:t>
            </a:r>
          </a:p>
          <a:p>
            <a:r>
              <a:rPr lang="en-GB" dirty="0"/>
              <a:t>What Internal Controls are there?</a:t>
            </a:r>
          </a:p>
          <a:p>
            <a:r>
              <a:rPr lang="en-GB" dirty="0"/>
              <a:t>Are the </a:t>
            </a:r>
            <a:r>
              <a:rPr lang="en-GB" dirty="0">
                <a:hlinkClick r:id="rId2"/>
              </a:rPr>
              <a:t>stakeholder relationships </a:t>
            </a:r>
            <a:r>
              <a:rPr lang="en-GB" dirty="0"/>
              <a:t>at the right level</a:t>
            </a:r>
          </a:p>
        </p:txBody>
      </p:sp>
      <p:sp>
        <p:nvSpPr>
          <p:cNvPr id="4" name="TextBox 3">
            <a:extLst>
              <a:ext uri="{FF2B5EF4-FFF2-40B4-BE49-F238E27FC236}">
                <a16:creationId xmlns:a16="http://schemas.microsoft.com/office/drawing/2014/main" id="{569234B4-73FF-4FEC-BCD2-F1AA8E8A4846}"/>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4144894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DFB9-458A-4F6B-BCDC-FD2DD5BB7986}"/>
              </a:ext>
            </a:extLst>
          </p:cNvPr>
          <p:cNvSpPr>
            <a:spLocks noGrp="1"/>
          </p:cNvSpPr>
          <p:nvPr>
            <p:ph type="title"/>
          </p:nvPr>
        </p:nvSpPr>
        <p:spPr/>
        <p:txBody>
          <a:bodyPr/>
          <a:lstStyle/>
          <a:p>
            <a:r>
              <a:rPr lang="en-GB" dirty="0"/>
              <a:t>Known areas of risk</a:t>
            </a:r>
          </a:p>
        </p:txBody>
      </p:sp>
      <p:graphicFrame>
        <p:nvGraphicFramePr>
          <p:cNvPr id="4" name="Content Placeholder 3">
            <a:extLst>
              <a:ext uri="{FF2B5EF4-FFF2-40B4-BE49-F238E27FC236}">
                <a16:creationId xmlns:a16="http://schemas.microsoft.com/office/drawing/2014/main" id="{FF4BBA5B-240A-4C96-B602-3DCB6929D033}"/>
              </a:ext>
            </a:extLst>
          </p:cNvPr>
          <p:cNvGraphicFramePr>
            <a:graphicFrameLocks noGrp="1"/>
          </p:cNvGraphicFramePr>
          <p:nvPr>
            <p:ph idx="1"/>
            <p:extLst>
              <p:ext uri="{D42A27DB-BD31-4B8C-83A1-F6EECF244321}">
                <p14:modId xmlns:p14="http://schemas.microsoft.com/office/powerpoint/2010/main" val="572851274"/>
              </p:ext>
            </p:extLst>
          </p:nvPr>
        </p:nvGraphicFramePr>
        <p:xfrm>
          <a:off x="719138" y="1844675"/>
          <a:ext cx="10972800" cy="4480560"/>
        </p:xfrm>
        <a:graphic>
          <a:graphicData uri="http://schemas.openxmlformats.org/drawingml/2006/table">
            <a:tbl>
              <a:tblPr firstRow="1" bandRow="1">
                <a:tableStyleId>{5C22544A-7EE6-4342-B048-85BDC9FD1C3A}</a:tableStyleId>
              </a:tblPr>
              <a:tblGrid>
                <a:gridCol w="2352526">
                  <a:extLst>
                    <a:ext uri="{9D8B030D-6E8A-4147-A177-3AD203B41FA5}">
                      <a16:colId xmlns:a16="http://schemas.microsoft.com/office/drawing/2014/main" val="3079725518"/>
                    </a:ext>
                  </a:extLst>
                </a:gridCol>
                <a:gridCol w="8620274">
                  <a:extLst>
                    <a:ext uri="{9D8B030D-6E8A-4147-A177-3AD203B41FA5}">
                      <a16:colId xmlns:a16="http://schemas.microsoft.com/office/drawing/2014/main" val="1130350716"/>
                    </a:ext>
                  </a:extLst>
                </a:gridCol>
              </a:tblGrid>
              <a:tr h="370840">
                <a:tc>
                  <a:txBody>
                    <a:bodyPr/>
                    <a:lstStyle/>
                    <a:p>
                      <a:r>
                        <a:rPr lang="en-GB" sz="2400" b="0" dirty="0">
                          <a:solidFill>
                            <a:schemeClr val="tx1"/>
                          </a:solidFill>
                        </a:rPr>
                        <a:t>Compliance</a:t>
                      </a:r>
                    </a:p>
                  </a:txBody>
                  <a:tcPr marL="121920" marR="121920">
                    <a:solidFill>
                      <a:srgbClr val="800080">
                        <a:alpha val="11000"/>
                      </a:srgbClr>
                    </a:solidFill>
                  </a:tcPr>
                </a:tc>
                <a:tc>
                  <a:txBody>
                    <a:bodyPr/>
                    <a:lstStyle/>
                    <a:p>
                      <a:r>
                        <a:rPr lang="en-GB" sz="2400" b="0" dirty="0">
                          <a:solidFill>
                            <a:schemeClr val="tx1"/>
                          </a:solidFill>
                        </a:rPr>
                        <a:t>Two Pensions</a:t>
                      </a:r>
                    </a:p>
                    <a:p>
                      <a:r>
                        <a:rPr lang="en-GB" sz="2400" b="0" dirty="0">
                          <a:solidFill>
                            <a:schemeClr val="tx1"/>
                          </a:solidFill>
                        </a:rPr>
                        <a:t>Scheme Sanction Charge</a:t>
                      </a:r>
                    </a:p>
                    <a:p>
                      <a:r>
                        <a:rPr lang="en-GB" sz="2400" b="0" dirty="0">
                          <a:solidFill>
                            <a:schemeClr val="tx1"/>
                          </a:solidFill>
                        </a:rPr>
                        <a:t>Pensionable Pay</a:t>
                      </a:r>
                    </a:p>
                  </a:txBody>
                  <a:tcPr marL="121920" marR="121920">
                    <a:solidFill>
                      <a:srgbClr val="800080">
                        <a:alpha val="11000"/>
                      </a:srgbClr>
                    </a:solidFill>
                  </a:tcPr>
                </a:tc>
                <a:extLst>
                  <a:ext uri="{0D108BD9-81ED-4DB2-BD59-A6C34878D82A}">
                    <a16:rowId xmlns:a16="http://schemas.microsoft.com/office/drawing/2014/main" val="3459559511"/>
                  </a:ext>
                </a:extLst>
              </a:tr>
              <a:tr h="370840">
                <a:tc>
                  <a:txBody>
                    <a:bodyPr/>
                    <a:lstStyle/>
                    <a:p>
                      <a:r>
                        <a:rPr lang="en-GB" sz="2400" dirty="0">
                          <a:solidFill>
                            <a:schemeClr val="tx1"/>
                          </a:solidFill>
                        </a:rPr>
                        <a:t>Cost of rectifying mistakes</a:t>
                      </a:r>
                    </a:p>
                  </a:txBody>
                  <a:tcPr marL="121920" marR="121920">
                    <a:solidFill>
                      <a:srgbClr val="800080">
                        <a:alpha val="5000"/>
                      </a:srgbClr>
                    </a:solidFill>
                  </a:tcPr>
                </a:tc>
                <a:tc>
                  <a:txBody>
                    <a:bodyPr/>
                    <a:lstStyle/>
                    <a:p>
                      <a:r>
                        <a:rPr lang="en-GB" sz="2400" dirty="0">
                          <a:solidFill>
                            <a:schemeClr val="tx1"/>
                          </a:solidFill>
                        </a:rPr>
                        <a:t>From FRA Operating account</a:t>
                      </a:r>
                    </a:p>
                    <a:p>
                      <a:r>
                        <a:rPr lang="en-GB" sz="2400" dirty="0">
                          <a:solidFill>
                            <a:schemeClr val="tx1"/>
                          </a:solidFill>
                        </a:rPr>
                        <a:t>Regulations do not give guidance on correcting errors</a:t>
                      </a:r>
                    </a:p>
                    <a:p>
                      <a:r>
                        <a:rPr lang="en-GB" sz="2400" dirty="0">
                          <a:solidFill>
                            <a:schemeClr val="tx1"/>
                          </a:solidFill>
                        </a:rPr>
                        <a:t>Reputational</a:t>
                      </a:r>
                    </a:p>
                  </a:txBody>
                  <a:tcPr marL="121920" marR="121920">
                    <a:solidFill>
                      <a:srgbClr val="800080">
                        <a:alpha val="5000"/>
                      </a:srgbClr>
                    </a:solidFill>
                  </a:tcPr>
                </a:tc>
                <a:extLst>
                  <a:ext uri="{0D108BD9-81ED-4DB2-BD59-A6C34878D82A}">
                    <a16:rowId xmlns:a16="http://schemas.microsoft.com/office/drawing/2014/main" val="270317012"/>
                  </a:ext>
                </a:extLst>
              </a:tr>
              <a:tr h="370840">
                <a:tc>
                  <a:txBody>
                    <a:bodyPr/>
                    <a:lstStyle/>
                    <a:p>
                      <a:r>
                        <a:rPr lang="en-GB" sz="2400" dirty="0">
                          <a:solidFill>
                            <a:schemeClr val="tx1"/>
                          </a:solidFill>
                        </a:rPr>
                        <a:t>Legal Cases</a:t>
                      </a:r>
                    </a:p>
                  </a:txBody>
                  <a:tcPr marL="121920" marR="121920">
                    <a:solidFill>
                      <a:srgbClr val="800080">
                        <a:alpha val="11000"/>
                      </a:srgbClr>
                    </a:solidFill>
                  </a:tcPr>
                </a:tc>
                <a:tc>
                  <a:txBody>
                    <a:bodyPr/>
                    <a:lstStyle/>
                    <a:p>
                      <a:r>
                        <a:rPr lang="en-GB" sz="2400" dirty="0">
                          <a:solidFill>
                            <a:schemeClr val="tx1"/>
                          </a:solidFill>
                        </a:rPr>
                        <a:t>Age Discrimination</a:t>
                      </a:r>
                    </a:p>
                    <a:p>
                      <a:r>
                        <a:rPr lang="en-GB" sz="2400" dirty="0">
                          <a:solidFill>
                            <a:schemeClr val="tx1"/>
                          </a:solidFill>
                        </a:rPr>
                        <a:t>Retained Firefighters access to the scheme prior to July 2000</a:t>
                      </a:r>
                    </a:p>
                  </a:txBody>
                  <a:tcPr marL="121920" marR="121920">
                    <a:solidFill>
                      <a:srgbClr val="800080">
                        <a:alpha val="11000"/>
                      </a:srgbClr>
                    </a:solidFill>
                  </a:tcPr>
                </a:tc>
                <a:extLst>
                  <a:ext uri="{0D108BD9-81ED-4DB2-BD59-A6C34878D82A}">
                    <a16:rowId xmlns:a16="http://schemas.microsoft.com/office/drawing/2014/main" val="3413730621"/>
                  </a:ext>
                </a:extLst>
              </a:tr>
              <a:tr h="370840">
                <a:tc>
                  <a:txBody>
                    <a:bodyPr/>
                    <a:lstStyle/>
                    <a:p>
                      <a:r>
                        <a:rPr lang="en-GB" sz="2400" dirty="0">
                          <a:solidFill>
                            <a:schemeClr val="tx1"/>
                          </a:solidFill>
                        </a:rPr>
                        <a:t>Breaches</a:t>
                      </a:r>
                    </a:p>
                  </a:txBody>
                  <a:tcPr marL="121920" marR="121920">
                    <a:solidFill>
                      <a:srgbClr val="800080">
                        <a:alpha val="5000"/>
                      </a:srgbClr>
                    </a:solidFill>
                  </a:tcPr>
                </a:tc>
                <a:tc>
                  <a:txBody>
                    <a:bodyPr/>
                    <a:lstStyle/>
                    <a:p>
                      <a:r>
                        <a:rPr lang="en-GB" sz="2400" dirty="0">
                          <a:solidFill>
                            <a:schemeClr val="tx1"/>
                          </a:solidFill>
                        </a:rPr>
                        <a:t>Record vs Report</a:t>
                      </a:r>
                    </a:p>
                  </a:txBody>
                  <a:tcPr marL="121920" marR="121920">
                    <a:solidFill>
                      <a:srgbClr val="800080">
                        <a:alpha val="5000"/>
                      </a:srgbClr>
                    </a:solidFill>
                  </a:tcPr>
                </a:tc>
                <a:extLst>
                  <a:ext uri="{0D108BD9-81ED-4DB2-BD59-A6C34878D82A}">
                    <a16:rowId xmlns:a16="http://schemas.microsoft.com/office/drawing/2014/main" val="3674918742"/>
                  </a:ext>
                </a:extLst>
              </a:tr>
              <a:tr h="370840">
                <a:tc>
                  <a:txBody>
                    <a:bodyPr/>
                    <a:lstStyle/>
                    <a:p>
                      <a:r>
                        <a:rPr lang="en-GB" sz="2400" dirty="0">
                          <a:solidFill>
                            <a:schemeClr val="tx1"/>
                          </a:solidFill>
                        </a:rPr>
                        <a:t>Capacity</a:t>
                      </a:r>
                    </a:p>
                  </a:txBody>
                  <a:tcPr marL="121920" marR="121920">
                    <a:solidFill>
                      <a:srgbClr val="800080">
                        <a:alpha val="5000"/>
                      </a:srgbClr>
                    </a:solidFill>
                  </a:tcPr>
                </a:tc>
                <a:tc>
                  <a:txBody>
                    <a:bodyPr/>
                    <a:lstStyle/>
                    <a:p>
                      <a:r>
                        <a:rPr lang="en-GB" sz="2400" dirty="0">
                          <a:solidFill>
                            <a:schemeClr val="tx1"/>
                          </a:solidFill>
                        </a:rPr>
                        <a:t>Administrator </a:t>
                      </a:r>
                    </a:p>
                    <a:p>
                      <a:r>
                        <a:rPr lang="en-GB" sz="2400" dirty="0">
                          <a:solidFill>
                            <a:schemeClr val="tx1"/>
                          </a:solidFill>
                        </a:rPr>
                        <a:t>Key person risk</a:t>
                      </a:r>
                    </a:p>
                  </a:txBody>
                  <a:tcPr marL="121920" marR="121920">
                    <a:solidFill>
                      <a:srgbClr val="800080">
                        <a:alpha val="5000"/>
                      </a:srgbClr>
                    </a:solidFill>
                  </a:tcPr>
                </a:tc>
                <a:extLst>
                  <a:ext uri="{0D108BD9-81ED-4DB2-BD59-A6C34878D82A}">
                    <a16:rowId xmlns:a16="http://schemas.microsoft.com/office/drawing/2014/main" val="1811310224"/>
                  </a:ext>
                </a:extLst>
              </a:tr>
            </a:tbl>
          </a:graphicData>
        </a:graphic>
      </p:graphicFrame>
      <p:sp>
        <p:nvSpPr>
          <p:cNvPr id="5" name="TextBox 4">
            <a:extLst>
              <a:ext uri="{FF2B5EF4-FFF2-40B4-BE49-F238E27FC236}">
                <a16:creationId xmlns:a16="http://schemas.microsoft.com/office/drawing/2014/main" id="{ED3032AF-6C70-4A05-88AC-F9F6694F06B2}"/>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2"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426881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51634"/>
            <a:ext cx="10972800" cy="4281488"/>
          </a:xfrm>
        </p:spPr>
        <p:txBody>
          <a:bodyPr/>
          <a:lstStyle/>
          <a:p>
            <a:pPr marL="0" indent="0">
              <a:buNone/>
            </a:pPr>
            <a:endParaRPr lang="en-GB" sz="6000" dirty="0"/>
          </a:p>
          <a:p>
            <a:pPr marL="0" indent="0" algn="ctr">
              <a:buNone/>
            </a:pPr>
            <a:r>
              <a:rPr lang="en-GB" sz="6000" dirty="0"/>
              <a:t>To be informed and knowledgeable</a:t>
            </a:r>
          </a:p>
        </p:txBody>
      </p:sp>
      <p:pic>
        <p:nvPicPr>
          <p:cNvPr id="5" name="Picture 4" descr="A group of wooden letters on a table&#10;&#10;Description automatically generated">
            <a:extLst>
              <a:ext uri="{FF2B5EF4-FFF2-40B4-BE49-F238E27FC236}">
                <a16:creationId xmlns:a16="http://schemas.microsoft.com/office/drawing/2014/main" id="{765B4989-3A81-E439-EEDC-64D7A11500B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52342" y="3645024"/>
            <a:ext cx="3487316" cy="2324877"/>
          </a:xfrm>
          <a:prstGeom prst="rect">
            <a:avLst/>
          </a:prstGeom>
        </p:spPr>
      </p:pic>
      <p:sp>
        <p:nvSpPr>
          <p:cNvPr id="6" name="TextBox 5">
            <a:extLst>
              <a:ext uri="{FF2B5EF4-FFF2-40B4-BE49-F238E27FC236}">
                <a16:creationId xmlns:a16="http://schemas.microsoft.com/office/drawing/2014/main" id="{5530D941-8EC7-92D8-481C-04DAF73EB519}"/>
              </a:ext>
            </a:extLst>
          </p:cNvPr>
          <p:cNvSpPr txBox="1"/>
          <p:nvPr/>
        </p:nvSpPr>
        <p:spPr>
          <a:xfrm>
            <a:off x="952500" y="7014618"/>
            <a:ext cx="3487316" cy="230832"/>
          </a:xfrm>
          <a:prstGeom prst="rect">
            <a:avLst/>
          </a:prstGeom>
          <a:noFill/>
        </p:spPr>
        <p:txBody>
          <a:bodyPr wrap="square" rtlCol="0">
            <a:spAutoFit/>
          </a:bodyPr>
          <a:lstStyle/>
          <a:p>
            <a:r>
              <a:rPr lang="en-GB" sz="900">
                <a:hlinkClick r:id="rId3" tooltip="https://www.thebluediamondgallery.com/wooden-tile/k/knowledge.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00316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TPR Assessment Tool</a:t>
            </a:r>
            <a:endParaRPr lang="en-GB" dirty="0"/>
          </a:p>
        </p:txBody>
      </p:sp>
      <p:pic>
        <p:nvPicPr>
          <p:cNvPr id="4" name="Content Placeholder 3"/>
          <p:cNvPicPr>
            <a:picLocks noGrp="1" noChangeAspect="1"/>
          </p:cNvPicPr>
          <p:nvPr>
            <p:ph idx="1"/>
          </p:nvPr>
        </p:nvPicPr>
        <p:blipFill>
          <a:blip r:embed="rId3"/>
          <a:stretch>
            <a:fillRect/>
          </a:stretch>
        </p:blipFill>
        <p:spPr>
          <a:xfrm>
            <a:off x="2833133" y="1844675"/>
            <a:ext cx="6744809" cy="4281488"/>
          </a:xfrm>
          <a:prstGeom prst="rect">
            <a:avLst/>
          </a:prstGeom>
        </p:spPr>
      </p:pic>
      <p:sp>
        <p:nvSpPr>
          <p:cNvPr id="5" name="TextBox 4">
            <a:extLst>
              <a:ext uri="{FF2B5EF4-FFF2-40B4-BE49-F238E27FC236}">
                <a16:creationId xmlns:a16="http://schemas.microsoft.com/office/drawing/2014/main" id="{8C4A3B05-531B-40AE-A58C-0C8EEBAA18DC}"/>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4"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564480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0" y="908851"/>
            <a:ext cx="8229600" cy="576263"/>
          </a:xfrm>
        </p:spPr>
        <p:txBody>
          <a:bodyPr/>
          <a:lstStyle/>
          <a:p>
            <a:r>
              <a:rPr lang="en-GB" sz="3200" dirty="0"/>
              <a:t>Getting where you want to be…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5555723"/>
              </p:ext>
            </p:extLst>
          </p:nvPr>
        </p:nvGraphicFramePr>
        <p:xfrm>
          <a:off x="2063750" y="1844675"/>
          <a:ext cx="82296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75520" y="3754587"/>
            <a:ext cx="2156360" cy="461665"/>
          </a:xfrm>
          <a:prstGeom prst="rect">
            <a:avLst/>
          </a:prstGeom>
          <a:noFill/>
        </p:spPr>
        <p:txBody>
          <a:bodyPr wrap="none" rtlCol="0">
            <a:spAutoFit/>
          </a:bodyPr>
          <a:lstStyle/>
          <a:p>
            <a:r>
              <a:rPr lang="en-GB" sz="2400" b="0" dirty="0"/>
              <a:t>Low challenge</a:t>
            </a:r>
          </a:p>
        </p:txBody>
      </p:sp>
      <p:sp>
        <p:nvSpPr>
          <p:cNvPr id="7" name="TextBox 6"/>
          <p:cNvSpPr txBox="1"/>
          <p:nvPr/>
        </p:nvSpPr>
        <p:spPr>
          <a:xfrm>
            <a:off x="8279348" y="3754586"/>
            <a:ext cx="2225289" cy="461665"/>
          </a:xfrm>
          <a:prstGeom prst="rect">
            <a:avLst/>
          </a:prstGeom>
          <a:noFill/>
        </p:spPr>
        <p:txBody>
          <a:bodyPr wrap="none" rtlCol="0">
            <a:spAutoFit/>
          </a:bodyPr>
          <a:lstStyle/>
          <a:p>
            <a:r>
              <a:rPr lang="en-GB" sz="2400" b="0" dirty="0"/>
              <a:t>High challenge</a:t>
            </a:r>
          </a:p>
        </p:txBody>
      </p:sp>
      <p:sp>
        <p:nvSpPr>
          <p:cNvPr id="8" name="TextBox 7"/>
          <p:cNvSpPr txBox="1"/>
          <p:nvPr/>
        </p:nvSpPr>
        <p:spPr>
          <a:xfrm>
            <a:off x="5375921" y="6126164"/>
            <a:ext cx="1863011" cy="461665"/>
          </a:xfrm>
          <a:prstGeom prst="rect">
            <a:avLst/>
          </a:prstGeom>
          <a:noFill/>
        </p:spPr>
        <p:txBody>
          <a:bodyPr wrap="none" rtlCol="0">
            <a:spAutoFit/>
          </a:bodyPr>
          <a:lstStyle/>
          <a:p>
            <a:r>
              <a:rPr lang="en-GB" sz="2400" b="0" dirty="0"/>
              <a:t>Low support</a:t>
            </a:r>
          </a:p>
        </p:txBody>
      </p:sp>
      <p:sp>
        <p:nvSpPr>
          <p:cNvPr id="9" name="TextBox 8"/>
          <p:cNvSpPr txBox="1"/>
          <p:nvPr/>
        </p:nvSpPr>
        <p:spPr>
          <a:xfrm>
            <a:off x="5246557" y="1485114"/>
            <a:ext cx="1931939" cy="461665"/>
          </a:xfrm>
          <a:prstGeom prst="rect">
            <a:avLst/>
          </a:prstGeom>
          <a:noFill/>
        </p:spPr>
        <p:txBody>
          <a:bodyPr wrap="none" rtlCol="0">
            <a:spAutoFit/>
          </a:bodyPr>
          <a:lstStyle/>
          <a:p>
            <a:r>
              <a:rPr lang="en-GB" sz="2400" b="0" dirty="0"/>
              <a:t>High support</a:t>
            </a:r>
          </a:p>
        </p:txBody>
      </p:sp>
      <p:sp>
        <p:nvSpPr>
          <p:cNvPr id="10" name="TextBox 9">
            <a:extLst>
              <a:ext uri="{FF2B5EF4-FFF2-40B4-BE49-F238E27FC236}">
                <a16:creationId xmlns:a16="http://schemas.microsoft.com/office/drawing/2014/main" id="{7549AE12-F2D0-4A25-A954-1D2BF2E1F5D5}"/>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7"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131815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1026890"/>
            <a:ext cx="10972800" cy="576263"/>
          </a:xfrm>
        </p:spPr>
        <p:txBody>
          <a:bodyPr/>
          <a:lstStyle/>
          <a:p>
            <a:r>
              <a:rPr lang="en-GB" dirty="0"/>
              <a:t>Useful skills for critical friends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353266"/>
              </p:ext>
            </p:extLst>
          </p:nvPr>
        </p:nvGraphicFramePr>
        <p:xfrm>
          <a:off x="2063750" y="1700808"/>
          <a:ext cx="82296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15680" y="6396335"/>
            <a:ext cx="6461512" cy="523220"/>
          </a:xfrm>
          <a:prstGeom prst="rect">
            <a:avLst/>
          </a:prstGeom>
          <a:noFill/>
        </p:spPr>
        <p:txBody>
          <a:bodyPr wrap="none" rtlCol="0">
            <a:spAutoFit/>
          </a:bodyPr>
          <a:lstStyle/>
          <a:p>
            <a:r>
              <a:rPr lang="en-GB" sz="2800" dirty="0">
                <a:solidFill>
                  <a:srgbClr val="800080"/>
                </a:solidFill>
                <a:hlinkClick r:id="rId7">
                  <a:extLst>
                    <a:ext uri="{A12FA001-AC4F-418D-AE19-62706E023703}">
                      <ahyp:hlinkClr xmlns:ahyp="http://schemas.microsoft.com/office/drawing/2018/hyperlinkcolor" val="tx"/>
                    </a:ext>
                  </a:extLst>
                </a:hlinkClick>
              </a:rPr>
              <a:t>Julia Unwin: The 5S’s in Governance</a:t>
            </a:r>
            <a:endParaRPr lang="en-GB" sz="2800" dirty="0">
              <a:solidFill>
                <a:srgbClr val="800080"/>
              </a:solidFill>
            </a:endParaRPr>
          </a:p>
        </p:txBody>
      </p:sp>
    </p:spTree>
    <p:extLst>
      <p:ext uri="{BB962C8B-B14F-4D97-AF65-F5344CB8AC3E}">
        <p14:creationId xmlns:p14="http://schemas.microsoft.com/office/powerpoint/2010/main" val="1843362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Content Placeholder 2"/>
          <p:cNvSpPr>
            <a:spLocks noGrp="1"/>
          </p:cNvSpPr>
          <p:nvPr>
            <p:ph idx="1"/>
          </p:nvPr>
        </p:nvSpPr>
        <p:spPr/>
        <p:txBody>
          <a:bodyPr/>
          <a:lstStyle/>
          <a:p>
            <a:r>
              <a:rPr lang="en-GB" sz="1600" dirty="0"/>
              <a:t>To encourage, a critical friend asks; </a:t>
            </a:r>
          </a:p>
          <a:p>
            <a:endParaRPr lang="en-GB" sz="1600" dirty="0"/>
          </a:p>
          <a:p>
            <a:pPr lvl="1"/>
            <a:r>
              <a:rPr lang="en-GB" sz="1600" dirty="0"/>
              <a:t>Have you got what you need to do that?</a:t>
            </a:r>
          </a:p>
          <a:p>
            <a:pPr lvl="1"/>
            <a:r>
              <a:rPr lang="en-GB" sz="1600" dirty="0"/>
              <a:t>We ought to celebrate that?</a:t>
            </a:r>
          </a:p>
          <a:p>
            <a:pPr lvl="1"/>
            <a:endParaRPr lang="en-GB" dirty="0"/>
          </a:p>
        </p:txBody>
      </p:sp>
      <p:grpSp>
        <p:nvGrpSpPr>
          <p:cNvPr id="5" name="Group 4">
            <a:extLst>
              <a:ext uri="{FF2B5EF4-FFF2-40B4-BE49-F238E27FC236}">
                <a16:creationId xmlns:a16="http://schemas.microsoft.com/office/drawing/2014/main" id="{85710498-9875-594F-E91A-E82E1DD9E64B}"/>
              </a:ext>
            </a:extLst>
          </p:cNvPr>
          <p:cNvGrpSpPr/>
          <p:nvPr/>
        </p:nvGrpSpPr>
        <p:grpSpPr>
          <a:xfrm>
            <a:off x="6117713" y="2780928"/>
            <a:ext cx="5392616" cy="3235569"/>
            <a:chOff x="0" y="645196"/>
            <a:chExt cx="5392616" cy="3235569"/>
          </a:xfrm>
          <a:scene3d>
            <a:camera prst="orthographicFront"/>
            <a:lightRig rig="flat" dir="t"/>
          </a:scene3d>
        </p:grpSpPr>
        <p:sp>
          <p:nvSpPr>
            <p:cNvPr id="7" name="Rectangle 6">
              <a:extLst>
                <a:ext uri="{FF2B5EF4-FFF2-40B4-BE49-F238E27FC236}">
                  <a16:creationId xmlns:a16="http://schemas.microsoft.com/office/drawing/2014/main" id="{D5A4B127-E824-C502-64C6-A696E16F2654}"/>
                </a:ext>
              </a:extLst>
            </p:cNvPr>
            <p:cNvSpPr/>
            <p:nvPr/>
          </p:nvSpPr>
          <p:spPr>
            <a:xfrm>
              <a:off x="0" y="645196"/>
              <a:ext cx="5392616" cy="323556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GB"/>
            </a:p>
          </p:txBody>
        </p:sp>
        <p:sp>
          <p:nvSpPr>
            <p:cNvPr id="8" name="TextBox 7">
              <a:extLst>
                <a:ext uri="{FF2B5EF4-FFF2-40B4-BE49-F238E27FC236}">
                  <a16:creationId xmlns:a16="http://schemas.microsoft.com/office/drawing/2014/main" id="{08ACF405-6BA7-EF63-6DC8-5253398F6963}"/>
                </a:ext>
              </a:extLst>
            </p:cNvPr>
            <p:cNvSpPr txBox="1"/>
            <p:nvPr/>
          </p:nvSpPr>
          <p:spPr>
            <a:xfrm>
              <a:off x="0" y="645196"/>
              <a:ext cx="5392616" cy="32355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64243" tIns="277369" rIns="264243" bIns="277369" numCol="1" spcCol="1270" anchor="t" anchorCtr="0">
              <a:noAutofit/>
            </a:bodyPr>
            <a:lstStyle/>
            <a:p>
              <a:pPr marL="0" lvl="0" indent="0" algn="l" defTabSz="1155700">
                <a:lnSpc>
                  <a:spcPct val="90000"/>
                </a:lnSpc>
                <a:spcBef>
                  <a:spcPct val="0"/>
                </a:spcBef>
                <a:spcAft>
                  <a:spcPct val="35000"/>
                </a:spcAft>
                <a:buNone/>
              </a:pPr>
              <a:r>
                <a:rPr lang="en-GB" sz="2600" kern="1200" dirty="0"/>
                <a:t>Six core principles</a:t>
              </a:r>
              <a:endParaRPr lang="en-US" sz="2600" kern="1200" dirty="0"/>
            </a:p>
            <a:p>
              <a:pPr marL="228600" lvl="1" indent="-228600" algn="l" defTabSz="889000">
                <a:lnSpc>
                  <a:spcPct val="90000"/>
                </a:lnSpc>
                <a:spcBef>
                  <a:spcPct val="0"/>
                </a:spcBef>
                <a:spcAft>
                  <a:spcPct val="15000"/>
                </a:spcAft>
                <a:buChar char="•"/>
              </a:pPr>
              <a:r>
                <a:rPr lang="en-GB" sz="2000" b="0" kern="1200"/>
                <a:t>Assess and mitigate your risks</a:t>
              </a:r>
              <a:endParaRPr lang="en-US" sz="2000" kern="1200"/>
            </a:p>
            <a:p>
              <a:pPr marL="228600" lvl="1" indent="-228600" algn="l" defTabSz="889000">
                <a:lnSpc>
                  <a:spcPct val="90000"/>
                </a:lnSpc>
                <a:spcBef>
                  <a:spcPct val="0"/>
                </a:spcBef>
                <a:spcAft>
                  <a:spcPct val="15000"/>
                </a:spcAft>
                <a:buChar char="•"/>
              </a:pPr>
              <a:r>
                <a:rPr lang="en-GB" sz="2000" b="0" kern="1200"/>
                <a:t>Encourage knowledge and skills</a:t>
              </a:r>
              <a:endParaRPr lang="en-US" sz="2000" kern="1200"/>
            </a:p>
            <a:p>
              <a:pPr marL="228600" lvl="1" indent="-228600" algn="l" defTabSz="889000">
                <a:lnSpc>
                  <a:spcPct val="90000"/>
                </a:lnSpc>
                <a:spcBef>
                  <a:spcPct val="0"/>
                </a:spcBef>
                <a:spcAft>
                  <a:spcPct val="15000"/>
                </a:spcAft>
                <a:buChar char="•"/>
              </a:pPr>
              <a:r>
                <a:rPr lang="en-GB" sz="2000" b="0" kern="1200"/>
                <a:t>Know your data</a:t>
              </a:r>
              <a:endParaRPr lang="en-US" sz="2000" kern="1200"/>
            </a:p>
            <a:p>
              <a:pPr marL="228600" lvl="1" indent="-228600" algn="l" defTabSz="889000">
                <a:lnSpc>
                  <a:spcPct val="90000"/>
                </a:lnSpc>
                <a:spcBef>
                  <a:spcPct val="0"/>
                </a:spcBef>
                <a:spcAft>
                  <a:spcPct val="15000"/>
                </a:spcAft>
                <a:buChar char="•"/>
              </a:pPr>
              <a:r>
                <a:rPr lang="en-GB" sz="2000" b="0" kern="1200"/>
                <a:t>Collect the right money at the right time</a:t>
              </a:r>
              <a:endParaRPr lang="en-US" sz="2000" kern="1200"/>
            </a:p>
            <a:p>
              <a:pPr marL="228600" lvl="1" indent="-228600" algn="l" defTabSz="889000">
                <a:lnSpc>
                  <a:spcPct val="90000"/>
                </a:lnSpc>
                <a:spcBef>
                  <a:spcPct val="0"/>
                </a:spcBef>
                <a:spcAft>
                  <a:spcPct val="15000"/>
                </a:spcAft>
                <a:buChar char="•"/>
              </a:pPr>
              <a:r>
                <a:rPr lang="en-GB" sz="2000" b="0" kern="1200"/>
                <a:t>Record and report when something goes wrong</a:t>
              </a:r>
              <a:endParaRPr lang="en-US" sz="2000" kern="1200"/>
            </a:p>
            <a:p>
              <a:pPr marL="228600" lvl="1" indent="-228600" algn="l" defTabSz="889000">
                <a:lnSpc>
                  <a:spcPct val="90000"/>
                </a:lnSpc>
                <a:spcBef>
                  <a:spcPct val="0"/>
                </a:spcBef>
                <a:spcAft>
                  <a:spcPct val="15000"/>
                </a:spcAft>
                <a:buChar char="•"/>
              </a:pPr>
              <a:r>
                <a:rPr lang="en-GB" sz="2000" b="0" kern="1200"/>
                <a:t>Act without conflict</a:t>
              </a:r>
              <a:endParaRPr lang="en-US" sz="2000" kern="1200"/>
            </a:p>
          </p:txBody>
        </p:sp>
      </p:grpSp>
    </p:spTree>
    <p:extLst>
      <p:ext uri="{BB962C8B-B14F-4D97-AF65-F5344CB8AC3E}">
        <p14:creationId xmlns:p14="http://schemas.microsoft.com/office/powerpoint/2010/main" val="663056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16" y="1196987"/>
            <a:ext cx="10972800" cy="576263"/>
          </a:xfrm>
        </p:spPr>
        <p:txBody>
          <a:bodyPr vert="horz" wrap="square" lIns="91429" tIns="45715" rIns="91429" bIns="45715" numCol="1" anchor="ctr" anchorCtr="0" compatLnSpc="1">
            <a:prstTxWarp prst="textNoShape">
              <a:avLst/>
            </a:prstTxWarp>
            <a:normAutofit/>
          </a:bodyPr>
          <a:lstStyle/>
          <a:p>
            <a:r>
              <a:rPr lang="en-US" b="1">
                <a:latin typeface="+mj-lt"/>
                <a:ea typeface="+mj-ea"/>
                <a:cs typeface="ＭＳ Ｐゴシック" charset="0"/>
              </a:rPr>
              <a:t>Stewardship</a:t>
            </a:r>
          </a:p>
        </p:txBody>
      </p:sp>
      <p:sp>
        <p:nvSpPr>
          <p:cNvPr id="3" name="Content Placeholder 2"/>
          <p:cNvSpPr>
            <a:spLocks noGrp="1"/>
          </p:cNvSpPr>
          <p:nvPr>
            <p:ph sz="half" idx="1"/>
          </p:nvPr>
        </p:nvSpPr>
        <p:spPr>
          <a:xfrm>
            <a:off x="688184" y="1988840"/>
            <a:ext cx="5392616" cy="4525963"/>
          </a:xfrm>
        </p:spPr>
        <p:txBody>
          <a:bodyPr vert="horz" wrap="square" lIns="91429" tIns="45715" rIns="91429" bIns="45715" numCol="1" anchor="t" anchorCtr="0" compatLnSpc="1">
            <a:prstTxWarp prst="textNoShape">
              <a:avLst/>
            </a:prstTxWarp>
            <a:normAutofit/>
          </a:bodyPr>
          <a:lstStyle/>
          <a:p>
            <a:r>
              <a:rPr lang="en-US"/>
              <a:t>To protect and conserve their assets; a critical friend acting to guard access to knowledge and a good name says;</a:t>
            </a:r>
          </a:p>
          <a:p>
            <a:endParaRPr lang="en-US"/>
          </a:p>
          <a:p>
            <a:pPr lvl="1"/>
            <a:r>
              <a:rPr lang="en-US" sz="1939"/>
              <a:t>How can we preserve that knowledge so that we can still learn from it in five years time?</a:t>
            </a:r>
          </a:p>
          <a:p>
            <a:pPr lvl="1"/>
            <a:r>
              <a:rPr lang="en-US" sz="1939"/>
              <a:t>If a resource was removed would a risk be introduced?</a:t>
            </a:r>
          </a:p>
          <a:p>
            <a:pPr lvl="1"/>
            <a:r>
              <a:rPr lang="en-US" sz="1939"/>
              <a:t>How would we cope if……</a:t>
            </a:r>
          </a:p>
          <a:p>
            <a:pPr lvl="1"/>
            <a:r>
              <a:rPr lang="en-US" sz="1939"/>
              <a:t>What do we expect</a:t>
            </a:r>
          </a:p>
          <a:p>
            <a:pPr lvl="1"/>
            <a:endParaRPr lang="en-US" sz="1939"/>
          </a:p>
        </p:txBody>
      </p:sp>
      <p:graphicFrame>
        <p:nvGraphicFramePr>
          <p:cNvPr id="7" name="Content Placeholder 2">
            <a:extLst>
              <a:ext uri="{FF2B5EF4-FFF2-40B4-BE49-F238E27FC236}">
                <a16:creationId xmlns:a16="http://schemas.microsoft.com/office/drawing/2014/main" id="{507B68B1-19B9-E9B7-29C7-5E85468F294C}"/>
              </a:ext>
            </a:extLst>
          </p:cNvPr>
          <p:cNvGraphicFramePr/>
          <p:nvPr>
            <p:extLst>
              <p:ext uri="{D42A27DB-BD31-4B8C-83A1-F6EECF244321}">
                <p14:modId xmlns:p14="http://schemas.microsoft.com/office/powerpoint/2010/main" val="1628425027"/>
              </p:ext>
            </p:extLst>
          </p:nvPr>
        </p:nvGraphicFramePr>
        <p:xfrm>
          <a:off x="6299204" y="1600206"/>
          <a:ext cx="53926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162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98" y="908720"/>
            <a:ext cx="10972800" cy="1143000"/>
          </a:xfrm>
        </p:spPr>
        <p:txBody>
          <a:bodyPr vert="horz" wrap="square" lIns="91429" tIns="45715" rIns="91429" bIns="45715" numCol="1" anchor="ctr" anchorCtr="0" compatLnSpc="1">
            <a:prstTxWarp prst="textNoShape">
              <a:avLst/>
            </a:prstTxWarp>
            <a:normAutofit/>
          </a:bodyPr>
          <a:lstStyle/>
          <a:p>
            <a:r>
              <a:rPr lang="en-US" b="1" dirty="0">
                <a:latin typeface="+mj-lt"/>
                <a:ea typeface="+mj-ea"/>
                <a:cs typeface="ＭＳ Ｐゴシック" charset="0"/>
              </a:rPr>
              <a:t>Strategy</a:t>
            </a:r>
          </a:p>
        </p:txBody>
      </p:sp>
      <p:sp>
        <p:nvSpPr>
          <p:cNvPr id="3" name="Content Placeholder 2"/>
          <p:cNvSpPr>
            <a:spLocks noGrp="1"/>
          </p:cNvSpPr>
          <p:nvPr>
            <p:ph sz="half" idx="2"/>
          </p:nvPr>
        </p:nvSpPr>
        <p:spPr>
          <a:xfrm>
            <a:off x="609601" y="2174875"/>
            <a:ext cx="5386755" cy="3951288"/>
          </a:xfrm>
        </p:spPr>
        <p:txBody>
          <a:bodyPr vert="horz" wrap="square" lIns="91429" tIns="45715" rIns="91429" bIns="45715" numCol="1" anchor="t" anchorCtr="0" compatLnSpc="1">
            <a:prstTxWarp prst="textNoShape">
              <a:avLst/>
            </a:prstTxWarp>
            <a:normAutofit/>
          </a:bodyPr>
          <a:lstStyle/>
          <a:p>
            <a:r>
              <a:rPr lang="en-US" dirty="0"/>
              <a:t>Before making big decisions, critical friends listen to what others have to say, consult experts and their stakeholders, and then say;</a:t>
            </a:r>
          </a:p>
          <a:p>
            <a:pPr lvl="1"/>
            <a:r>
              <a:rPr lang="en-US" sz="1592" dirty="0"/>
              <a:t>Where could we be in five years time?</a:t>
            </a:r>
          </a:p>
          <a:p>
            <a:pPr lvl="1"/>
            <a:r>
              <a:rPr lang="en-US" sz="1592" dirty="0"/>
              <a:t>What do we want to achieve?</a:t>
            </a:r>
          </a:p>
          <a:p>
            <a:pPr lvl="1"/>
            <a:r>
              <a:rPr lang="en-US" sz="1592" dirty="0"/>
              <a:t>What are other people doing?</a:t>
            </a:r>
          </a:p>
          <a:p>
            <a:pPr lvl="1"/>
            <a:r>
              <a:rPr lang="en-US" sz="1592" dirty="0"/>
              <a:t>Where can we gain access to resource / knowledge</a:t>
            </a:r>
          </a:p>
          <a:p>
            <a:pPr lvl="1"/>
            <a:endParaRPr lang="en-US" sz="1592" dirty="0"/>
          </a:p>
        </p:txBody>
      </p:sp>
      <p:graphicFrame>
        <p:nvGraphicFramePr>
          <p:cNvPr id="17" name="Content Placeholder 2">
            <a:extLst>
              <a:ext uri="{FF2B5EF4-FFF2-40B4-BE49-F238E27FC236}">
                <a16:creationId xmlns:a16="http://schemas.microsoft.com/office/drawing/2014/main" id="{4E7DA5BE-9FA6-F9FB-E8F5-F9BAAF36DB2F}"/>
              </a:ext>
            </a:extLst>
          </p:cNvPr>
          <p:cNvGraphicFramePr/>
          <p:nvPr>
            <p:extLst>
              <p:ext uri="{D42A27DB-BD31-4B8C-83A1-F6EECF244321}">
                <p14:modId xmlns:p14="http://schemas.microsoft.com/office/powerpoint/2010/main" val="1742585719"/>
              </p:ext>
            </p:extLst>
          </p:nvPr>
        </p:nvGraphicFramePr>
        <p:xfrm>
          <a:off x="6193698" y="2174875"/>
          <a:ext cx="538870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081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Stretch</a:t>
            </a:r>
          </a:p>
        </p:txBody>
      </p:sp>
      <p:sp>
        <p:nvSpPr>
          <p:cNvPr id="3" name="Content Placeholder 2"/>
          <p:cNvSpPr>
            <a:spLocks noGrp="1"/>
          </p:cNvSpPr>
          <p:nvPr>
            <p:ph idx="1"/>
          </p:nvPr>
        </p:nvSpPr>
        <p:spPr/>
        <p:txBody>
          <a:bodyPr/>
          <a:lstStyle/>
          <a:p>
            <a:r>
              <a:rPr lang="en-GB" sz="1600" dirty="0"/>
              <a:t>To challenge and improve an organisation, critical friends say;</a:t>
            </a:r>
          </a:p>
          <a:p>
            <a:pPr lvl="1"/>
            <a:r>
              <a:rPr lang="en-GB" sz="1600" dirty="0"/>
              <a:t>How can we improve?</a:t>
            </a:r>
          </a:p>
          <a:p>
            <a:pPr lvl="1"/>
            <a:r>
              <a:rPr lang="en-GB" sz="1600" dirty="0"/>
              <a:t>Why are we doing …</a:t>
            </a:r>
          </a:p>
          <a:p>
            <a:pPr lvl="1"/>
            <a:r>
              <a:rPr lang="en-GB" sz="1600" dirty="0"/>
              <a:t>What best practice is there?</a:t>
            </a:r>
          </a:p>
          <a:p>
            <a:pPr lvl="1"/>
            <a:r>
              <a:rPr lang="en-GB" sz="1600" dirty="0"/>
              <a:t>Have we thought of doing it differently?</a:t>
            </a:r>
          </a:p>
          <a:p>
            <a:pPr lvl="1"/>
            <a:endParaRPr lang="en-GB" dirty="0"/>
          </a:p>
        </p:txBody>
      </p:sp>
      <p:sp>
        <p:nvSpPr>
          <p:cNvPr id="4" name="TextBox 3">
            <a:extLst>
              <a:ext uri="{FF2B5EF4-FFF2-40B4-BE49-F238E27FC236}">
                <a16:creationId xmlns:a16="http://schemas.microsoft.com/office/drawing/2014/main" id="{6B08AC3A-C6C0-4EC8-A6AE-84D89D2D7AEE}"/>
              </a:ext>
            </a:extLst>
          </p:cNvPr>
          <p:cNvSpPr txBox="1"/>
          <p:nvPr/>
        </p:nvSpPr>
        <p:spPr>
          <a:xfrm>
            <a:off x="11064552" y="6397576"/>
            <a:ext cx="764953" cy="461665"/>
          </a:xfrm>
          <a:prstGeom prst="rect">
            <a:avLst/>
          </a:prstGeom>
          <a:noFill/>
        </p:spPr>
        <p:txBody>
          <a:bodyPr wrap="none" rtlCol="0">
            <a:spAutoFit/>
          </a:bodyPr>
          <a:lstStyle/>
          <a:p>
            <a:r>
              <a:rPr lang="en-GB" sz="2400" dirty="0">
                <a:solidFill>
                  <a:schemeClr val="bg1">
                    <a:lumMod val="50000"/>
                    <a:alpha val="50000"/>
                  </a:schemeClr>
                </a:solidFill>
                <a:hlinkClick r:id="rId2"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graphicFrame>
        <p:nvGraphicFramePr>
          <p:cNvPr id="9" name="Content Placeholder 2">
            <a:extLst>
              <a:ext uri="{FF2B5EF4-FFF2-40B4-BE49-F238E27FC236}">
                <a16:creationId xmlns:a16="http://schemas.microsoft.com/office/drawing/2014/main" id="{D5B83A33-1024-B15A-9FEC-4678C63ABD2A}"/>
              </a:ext>
            </a:extLst>
          </p:cNvPr>
          <p:cNvGraphicFramePr/>
          <p:nvPr>
            <p:extLst>
              <p:ext uri="{D42A27DB-BD31-4B8C-83A1-F6EECF244321}">
                <p14:modId xmlns:p14="http://schemas.microsoft.com/office/powerpoint/2010/main" val="4272721393"/>
              </p:ext>
            </p:extLst>
          </p:nvPr>
        </p:nvGraphicFramePr>
        <p:xfrm>
          <a:off x="6193698" y="2174875"/>
          <a:ext cx="538870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52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63" y="404664"/>
            <a:ext cx="3922621" cy="1162051"/>
          </a:xfrm>
        </p:spPr>
        <p:txBody>
          <a:bodyPr wrap="square" anchor="b">
            <a:normAutofit/>
          </a:bodyPr>
          <a:lstStyle/>
          <a:p>
            <a:r>
              <a:rPr lang="en-GB" dirty="0"/>
              <a:t>An important note</a:t>
            </a:r>
          </a:p>
        </p:txBody>
      </p:sp>
      <p:graphicFrame>
        <p:nvGraphicFramePr>
          <p:cNvPr id="5" name="Content Placeholder 2">
            <a:extLst>
              <a:ext uri="{FF2B5EF4-FFF2-40B4-BE49-F238E27FC236}">
                <a16:creationId xmlns:a16="http://schemas.microsoft.com/office/drawing/2014/main" id="{15BFAB89-B1BF-3DA0-D6DB-8D21040E0C6B}"/>
              </a:ext>
            </a:extLst>
          </p:cNvPr>
          <p:cNvGraphicFramePr>
            <a:graphicFrameLocks noGrp="1"/>
          </p:cNvGraphicFramePr>
          <p:nvPr>
            <p:ph idx="1"/>
            <p:extLst>
              <p:ext uri="{D42A27DB-BD31-4B8C-83A1-F6EECF244321}">
                <p14:modId xmlns:p14="http://schemas.microsoft.com/office/powerpoint/2010/main" val="3945545351"/>
              </p:ext>
            </p:extLst>
          </p:nvPr>
        </p:nvGraphicFramePr>
        <p:xfrm>
          <a:off x="4799856" y="985689"/>
          <a:ext cx="6815016"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yellow triangle with a black exclamation mark&#10;&#10;Description automatically generated">
            <a:extLst>
              <a:ext uri="{FF2B5EF4-FFF2-40B4-BE49-F238E27FC236}">
                <a16:creationId xmlns:a16="http://schemas.microsoft.com/office/drawing/2014/main" id="{EC14E8A1-C1AF-8DCE-0B0D-7F8B84DF0F8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35360" y="1844824"/>
            <a:ext cx="4167269" cy="4167269"/>
          </a:xfrm>
          <a:prstGeom prst="rect">
            <a:avLst/>
          </a:prstGeom>
        </p:spPr>
      </p:pic>
    </p:spTree>
    <p:extLst>
      <p:ext uri="{BB962C8B-B14F-4D97-AF65-F5344CB8AC3E}">
        <p14:creationId xmlns:p14="http://schemas.microsoft.com/office/powerpoint/2010/main" val="1181148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Scrutiny</a:t>
            </a:r>
          </a:p>
        </p:txBody>
      </p:sp>
      <p:sp>
        <p:nvSpPr>
          <p:cNvPr id="3" name="Content Placeholder 2"/>
          <p:cNvSpPr>
            <a:spLocks noGrp="1"/>
          </p:cNvSpPr>
          <p:nvPr>
            <p:ph idx="1"/>
          </p:nvPr>
        </p:nvSpPr>
        <p:spPr/>
        <p:txBody>
          <a:bodyPr/>
          <a:lstStyle/>
          <a:p>
            <a:r>
              <a:rPr lang="en-GB" sz="1600" dirty="0"/>
              <a:t>Critical friends that are scrutinising or examining processes say;</a:t>
            </a:r>
          </a:p>
          <a:p>
            <a:endParaRPr lang="en-GB" sz="1600" dirty="0"/>
          </a:p>
          <a:p>
            <a:pPr lvl="1"/>
            <a:r>
              <a:rPr lang="en-GB" sz="1600" dirty="0"/>
              <a:t>What alternatives did you consider and why?</a:t>
            </a:r>
          </a:p>
          <a:p>
            <a:pPr lvl="1"/>
            <a:r>
              <a:rPr lang="en-GB" sz="1600" dirty="0"/>
              <a:t>What regulations or case-law did you use to make your decision and why?</a:t>
            </a:r>
          </a:p>
          <a:p>
            <a:pPr lvl="1"/>
            <a:r>
              <a:rPr lang="en-GB" sz="1600" dirty="0"/>
              <a:t>Have you followed guidance</a:t>
            </a:r>
          </a:p>
          <a:p>
            <a:pPr lvl="1"/>
            <a:r>
              <a:rPr lang="en-GB" sz="1600" dirty="0"/>
              <a:t>What is someone else doing?</a:t>
            </a:r>
          </a:p>
          <a:p>
            <a:pPr marL="316496" lvl="1" indent="0">
              <a:buNone/>
            </a:pPr>
            <a:endParaRPr lang="en-GB" dirty="0"/>
          </a:p>
        </p:txBody>
      </p:sp>
      <p:graphicFrame>
        <p:nvGraphicFramePr>
          <p:cNvPr id="9" name="Content Placeholder 2">
            <a:extLst>
              <a:ext uri="{FF2B5EF4-FFF2-40B4-BE49-F238E27FC236}">
                <a16:creationId xmlns:a16="http://schemas.microsoft.com/office/drawing/2014/main" id="{3EEEE342-E230-C1BB-28C8-632C7DAFD070}"/>
              </a:ext>
            </a:extLst>
          </p:cNvPr>
          <p:cNvGraphicFramePr/>
          <p:nvPr>
            <p:extLst>
              <p:ext uri="{D42A27DB-BD31-4B8C-83A1-F6EECF244321}">
                <p14:modId xmlns:p14="http://schemas.microsoft.com/office/powerpoint/2010/main" val="3942745370"/>
              </p:ext>
            </p:extLst>
          </p:nvPr>
        </p:nvGraphicFramePr>
        <p:xfrm>
          <a:off x="6205416" y="2708920"/>
          <a:ext cx="538870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98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7058" y="280988"/>
            <a:ext cx="8137883" cy="4281488"/>
          </a:xfrm>
        </p:spPr>
        <p:txBody>
          <a:bodyPr/>
          <a:lstStyle/>
          <a:p>
            <a:pPr marL="0" indent="0">
              <a:buNone/>
            </a:pPr>
            <a:endParaRPr lang="en-GB" sz="6000" dirty="0"/>
          </a:p>
          <a:p>
            <a:pPr marL="0" indent="0">
              <a:buNone/>
            </a:pPr>
            <a:r>
              <a:rPr lang="en-GB" sz="6000" dirty="0"/>
              <a:t>Understand the data</a:t>
            </a:r>
          </a:p>
        </p:txBody>
      </p:sp>
      <p:pic>
        <p:nvPicPr>
          <p:cNvPr id="5" name="Picture 4" descr="A green text falling from a screen&#10;&#10;Description automatically generated with medium confidence">
            <a:extLst>
              <a:ext uri="{FF2B5EF4-FFF2-40B4-BE49-F238E27FC236}">
                <a16:creationId xmlns:a16="http://schemas.microsoft.com/office/drawing/2014/main" id="{51082D47-3FE8-9BE0-C5D7-545E8DABB2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43672" y="2880458"/>
            <a:ext cx="4885741" cy="3364036"/>
          </a:xfrm>
          <a:prstGeom prst="rect">
            <a:avLst/>
          </a:prstGeom>
        </p:spPr>
      </p:pic>
    </p:spTree>
    <p:extLst>
      <p:ext uri="{BB962C8B-B14F-4D97-AF65-F5344CB8AC3E}">
        <p14:creationId xmlns:p14="http://schemas.microsoft.com/office/powerpoint/2010/main" val="3043954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Firefighter Pension Schemes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493349"/>
              </p:ext>
            </p:extLst>
          </p:nvPr>
        </p:nvGraphicFramePr>
        <p:xfrm>
          <a:off x="719138" y="1844675"/>
          <a:ext cx="10972694" cy="4403002"/>
        </p:xfrm>
        <a:graphic>
          <a:graphicData uri="http://schemas.openxmlformats.org/drawingml/2006/table">
            <a:tbl>
              <a:tblPr firstRow="1" bandRow="1">
                <a:tableStyleId>{5C22544A-7EE6-4342-B048-85BDC9FD1C3A}</a:tableStyleId>
              </a:tblPr>
              <a:tblGrid>
                <a:gridCol w="1211112">
                  <a:extLst>
                    <a:ext uri="{9D8B030D-6E8A-4147-A177-3AD203B41FA5}">
                      <a16:colId xmlns:a16="http://schemas.microsoft.com/office/drawing/2014/main" val="20000"/>
                    </a:ext>
                  </a:extLst>
                </a:gridCol>
                <a:gridCol w="1453336">
                  <a:extLst>
                    <a:ext uri="{9D8B030D-6E8A-4147-A177-3AD203B41FA5}">
                      <a16:colId xmlns:a16="http://schemas.microsoft.com/office/drawing/2014/main" val="20001"/>
                    </a:ext>
                  </a:extLst>
                </a:gridCol>
                <a:gridCol w="1550226">
                  <a:extLst>
                    <a:ext uri="{9D8B030D-6E8A-4147-A177-3AD203B41FA5}">
                      <a16:colId xmlns:a16="http://schemas.microsoft.com/office/drawing/2014/main" val="20002"/>
                    </a:ext>
                  </a:extLst>
                </a:gridCol>
                <a:gridCol w="1356447">
                  <a:extLst>
                    <a:ext uri="{9D8B030D-6E8A-4147-A177-3AD203B41FA5}">
                      <a16:colId xmlns:a16="http://schemas.microsoft.com/office/drawing/2014/main" val="20003"/>
                    </a:ext>
                  </a:extLst>
                </a:gridCol>
                <a:gridCol w="2266517">
                  <a:extLst>
                    <a:ext uri="{9D8B030D-6E8A-4147-A177-3AD203B41FA5}">
                      <a16:colId xmlns:a16="http://schemas.microsoft.com/office/drawing/2014/main" val="20004"/>
                    </a:ext>
                  </a:extLst>
                </a:gridCol>
                <a:gridCol w="1567528">
                  <a:extLst>
                    <a:ext uri="{9D8B030D-6E8A-4147-A177-3AD203B41FA5}">
                      <a16:colId xmlns:a16="http://schemas.microsoft.com/office/drawing/2014/main" val="2648289021"/>
                    </a:ext>
                  </a:extLst>
                </a:gridCol>
                <a:gridCol w="1567528">
                  <a:extLst>
                    <a:ext uri="{9D8B030D-6E8A-4147-A177-3AD203B41FA5}">
                      <a16:colId xmlns:a16="http://schemas.microsoft.com/office/drawing/2014/main" val="2179232289"/>
                    </a:ext>
                  </a:extLst>
                </a:gridCol>
              </a:tblGrid>
              <a:tr h="697923">
                <a:tc>
                  <a:txBody>
                    <a:bodyPr/>
                    <a:lstStyle/>
                    <a:p>
                      <a:r>
                        <a:rPr lang="en-GB" sz="1200" dirty="0"/>
                        <a:t>FPS 1992</a:t>
                      </a:r>
                    </a:p>
                  </a:txBody>
                  <a:tcPr marL="92277" marR="92277" marT="34290" marB="34290">
                    <a:solidFill>
                      <a:srgbClr val="830F8F"/>
                    </a:solidFill>
                  </a:tcPr>
                </a:tc>
                <a:tc>
                  <a:txBody>
                    <a:bodyPr/>
                    <a:lstStyle/>
                    <a:p>
                      <a:r>
                        <a:rPr lang="en-GB" sz="1200" dirty="0"/>
                        <a:t>FPS 2006 (Standard Members)</a:t>
                      </a:r>
                    </a:p>
                  </a:txBody>
                  <a:tcPr marL="92277" marR="92277" marT="34290" marB="34290">
                    <a:solidFill>
                      <a:srgbClr val="830F8F"/>
                    </a:solidFill>
                  </a:tcPr>
                </a:tc>
                <a:tc>
                  <a:txBody>
                    <a:bodyPr/>
                    <a:lstStyle/>
                    <a:p>
                      <a:r>
                        <a:rPr lang="en-GB" sz="1200" dirty="0"/>
                        <a:t>FPS 2006 (Special Members)</a:t>
                      </a:r>
                    </a:p>
                  </a:txBody>
                  <a:tcPr marL="92277" marR="92277" marT="34290" marB="34290">
                    <a:solidFill>
                      <a:srgbClr val="830F8F"/>
                    </a:solidFill>
                  </a:tcPr>
                </a:tc>
                <a:tc>
                  <a:txBody>
                    <a:bodyPr/>
                    <a:lstStyle/>
                    <a:p>
                      <a:r>
                        <a:rPr lang="en-GB" sz="1200" dirty="0"/>
                        <a:t>FPS 2015</a:t>
                      </a:r>
                    </a:p>
                  </a:txBody>
                  <a:tcPr marL="92277" marR="92277" marT="34290" marB="34290">
                    <a:solidFill>
                      <a:srgbClr val="830F8F"/>
                    </a:solidFill>
                  </a:tcPr>
                </a:tc>
                <a:tc>
                  <a:txBody>
                    <a:bodyPr/>
                    <a:lstStyle/>
                    <a:p>
                      <a:r>
                        <a:rPr lang="en-GB" sz="1200" dirty="0"/>
                        <a:t>Compensation</a:t>
                      </a:r>
                      <a:r>
                        <a:rPr lang="en-GB" sz="1200" baseline="0" dirty="0"/>
                        <a:t> Scheme</a:t>
                      </a:r>
                      <a:endParaRPr lang="en-GB" sz="1200" dirty="0"/>
                    </a:p>
                  </a:txBody>
                  <a:tcPr marL="92277" marR="92277" marT="34290" marB="34290">
                    <a:solidFill>
                      <a:srgbClr val="830F8F"/>
                    </a:solidFill>
                  </a:tcPr>
                </a:tc>
                <a:tc>
                  <a:txBody>
                    <a:bodyPr/>
                    <a:lstStyle/>
                    <a:p>
                      <a:r>
                        <a:rPr lang="en-GB" sz="1200" dirty="0"/>
                        <a:t>Remedy</a:t>
                      </a:r>
                    </a:p>
                  </a:txBody>
                  <a:tcPr marL="92277" marR="92277" marT="34290" marB="34290">
                    <a:solidFill>
                      <a:srgbClr val="830F8F"/>
                    </a:solidFill>
                  </a:tcPr>
                </a:tc>
                <a:tc>
                  <a:txBody>
                    <a:bodyPr/>
                    <a:lstStyle/>
                    <a:p>
                      <a:r>
                        <a:rPr lang="en-GB" sz="1200" dirty="0">
                          <a:solidFill>
                            <a:srgbClr val="FF0000"/>
                          </a:solidFill>
                        </a:rPr>
                        <a:t>Post Remedy</a:t>
                      </a:r>
                    </a:p>
                  </a:txBody>
                  <a:tcPr marL="92277" marR="92277" marT="34290" marB="34290">
                    <a:solidFill>
                      <a:srgbClr val="FF0000"/>
                    </a:solidFill>
                  </a:tcPr>
                </a:tc>
                <a:extLst>
                  <a:ext uri="{0D108BD9-81ED-4DB2-BD59-A6C34878D82A}">
                    <a16:rowId xmlns:a16="http://schemas.microsoft.com/office/drawing/2014/main" val="10000"/>
                  </a:ext>
                </a:extLst>
              </a:tr>
              <a:tr h="462476">
                <a:tc>
                  <a:txBody>
                    <a:bodyPr/>
                    <a:lstStyle/>
                    <a:p>
                      <a:r>
                        <a:rPr lang="en-GB" sz="1300" dirty="0"/>
                        <a:t>Protected standard members</a:t>
                      </a:r>
                    </a:p>
                  </a:txBody>
                  <a:tcPr marL="92277" marR="92277" marT="34290" marB="34290">
                    <a:solidFill>
                      <a:srgbClr val="830F8F">
                        <a:alpha val="10000"/>
                      </a:srgbClr>
                    </a:solidFill>
                  </a:tcPr>
                </a:tc>
                <a:tc>
                  <a:txBody>
                    <a:bodyPr/>
                    <a:lstStyle/>
                    <a:p>
                      <a:r>
                        <a:rPr lang="en-GB" sz="1300" dirty="0"/>
                        <a:t>Protected standard</a:t>
                      </a:r>
                      <a:r>
                        <a:rPr lang="en-GB" sz="1300" baseline="0" dirty="0"/>
                        <a:t> members</a:t>
                      </a:r>
                      <a:endParaRPr lang="en-GB" sz="1300" dirty="0"/>
                    </a:p>
                  </a:txBody>
                  <a:tcPr marL="92277" marR="92277" marT="34290" marB="34290">
                    <a:solidFill>
                      <a:srgbClr val="830F8F">
                        <a:alpha val="10000"/>
                      </a:srgbClr>
                    </a:solidFill>
                  </a:tcPr>
                </a:tc>
                <a:tc>
                  <a:txBody>
                    <a:bodyPr/>
                    <a:lstStyle/>
                    <a:p>
                      <a:r>
                        <a:rPr lang="en-GB" sz="1300" dirty="0">
                          <a:solidFill>
                            <a:schemeClr val="tx1"/>
                          </a:solidFill>
                        </a:rPr>
                        <a:t>Protected special members</a:t>
                      </a:r>
                    </a:p>
                  </a:txBody>
                  <a:tcPr marL="92277" marR="92277" marT="34290" marB="34290">
                    <a:solidFill>
                      <a:srgbClr val="830F8F">
                        <a:alpha val="10000"/>
                      </a:srgbClr>
                    </a:solidFill>
                  </a:tcPr>
                </a:tc>
                <a:tc>
                  <a:txBody>
                    <a:bodyPr/>
                    <a:lstStyle/>
                    <a:p>
                      <a:r>
                        <a:rPr lang="en-GB" sz="1300" dirty="0"/>
                        <a:t>2015 only</a:t>
                      </a:r>
                    </a:p>
                  </a:txBody>
                  <a:tcPr marL="92277" marR="92277" marT="34290" marB="34290">
                    <a:solidFill>
                      <a:srgbClr val="830F8F">
                        <a:alpha val="10000"/>
                      </a:srgbClr>
                    </a:solidFill>
                  </a:tcPr>
                </a:tc>
                <a:tc>
                  <a:txBody>
                    <a:bodyPr/>
                    <a:lstStyle/>
                    <a:p>
                      <a:r>
                        <a:rPr lang="en-GB" sz="1300" dirty="0"/>
                        <a:t>Benefits</a:t>
                      </a:r>
                      <a:r>
                        <a:rPr lang="en-GB" sz="1300" baseline="0" dirty="0"/>
                        <a:t> based on service</a:t>
                      </a:r>
                      <a:endParaRPr lang="en-GB" sz="1300" dirty="0"/>
                    </a:p>
                  </a:txBody>
                  <a:tcPr marL="92277" marR="92277" marT="34290" marB="34290">
                    <a:solidFill>
                      <a:srgbClr val="830F8F">
                        <a:alpha val="10000"/>
                      </a:srgbClr>
                    </a:solidFill>
                  </a:tcPr>
                </a:tc>
                <a:tc>
                  <a:txBody>
                    <a:bodyPr/>
                    <a:lstStyle/>
                    <a:p>
                      <a:r>
                        <a:rPr lang="en-GB" sz="1300" dirty="0">
                          <a:solidFill>
                            <a:srgbClr val="FF0000"/>
                          </a:solidFill>
                        </a:rPr>
                        <a:t>Better off Final Salary or CARE</a:t>
                      </a:r>
                    </a:p>
                  </a:txBody>
                  <a:tcPr marL="92277" marR="92277" marT="34290" marB="34290">
                    <a:solidFill>
                      <a:srgbClr val="830F8F">
                        <a:alpha val="10000"/>
                      </a:srgbClr>
                    </a:solidFill>
                  </a:tcPr>
                </a:tc>
                <a:tc>
                  <a:txBody>
                    <a:bodyPr/>
                    <a:lstStyle/>
                    <a:p>
                      <a:endParaRPr lang="en-GB" sz="1300" dirty="0">
                        <a:solidFill>
                          <a:srgbClr val="FF0000"/>
                        </a:solidFill>
                      </a:endParaRPr>
                    </a:p>
                  </a:txBody>
                  <a:tcPr marL="92277" marR="92277" marT="34290" marB="34290">
                    <a:solidFill>
                      <a:srgbClr val="FF0000"/>
                    </a:solidFill>
                  </a:tcPr>
                </a:tc>
                <a:extLst>
                  <a:ext uri="{0D108BD9-81ED-4DB2-BD59-A6C34878D82A}">
                    <a16:rowId xmlns:a16="http://schemas.microsoft.com/office/drawing/2014/main" val="10001"/>
                  </a:ext>
                </a:extLst>
              </a:tr>
              <a:tr h="1053319">
                <a:tc>
                  <a:txBody>
                    <a:bodyPr/>
                    <a:lstStyle/>
                    <a:p>
                      <a:endParaRPr lang="en-GB" sz="1300" dirty="0">
                        <a:solidFill>
                          <a:srgbClr val="FF0000"/>
                        </a:solidFill>
                      </a:endParaRPr>
                    </a:p>
                  </a:txBody>
                  <a:tcPr marL="92277" marR="92277" marT="34290" marB="34290">
                    <a:solidFill>
                      <a:srgbClr val="830F8F">
                        <a:alpha val="20000"/>
                      </a:srgbClr>
                    </a:solidFill>
                  </a:tcPr>
                </a:tc>
                <a:tc>
                  <a:txBody>
                    <a:bodyPr/>
                    <a:lstStyle/>
                    <a:p>
                      <a:r>
                        <a:rPr lang="en-GB" sz="1300" dirty="0">
                          <a:solidFill>
                            <a:schemeClr val="tx1"/>
                          </a:solidFill>
                        </a:rPr>
                        <a:t>Protected retained members</a:t>
                      </a:r>
                    </a:p>
                  </a:txBody>
                  <a:tcPr marL="92277" marR="92277" marT="34290" marB="34290">
                    <a:solidFill>
                      <a:srgbClr val="830F8F">
                        <a:alpha val="20000"/>
                      </a:srgbClr>
                    </a:solidFill>
                  </a:tcPr>
                </a:tc>
                <a:tc>
                  <a:txBody>
                    <a:bodyPr/>
                    <a:lstStyle/>
                    <a:p>
                      <a:r>
                        <a:rPr lang="en-GB" sz="1300" dirty="0">
                          <a:solidFill>
                            <a:srgbClr val="FF0000"/>
                          </a:solidFill>
                        </a:rPr>
                        <a:t>Special Members (Pre 2000)</a:t>
                      </a:r>
                    </a:p>
                  </a:txBody>
                  <a:tcPr marL="92277" marR="92277" marT="34290" marB="34290">
                    <a:solidFill>
                      <a:srgbClr val="830F8F">
                        <a:alpha val="20000"/>
                      </a:srgbClr>
                    </a:solidFill>
                  </a:tcPr>
                </a:tc>
                <a:tc>
                  <a:txBody>
                    <a:bodyPr/>
                    <a:lstStyle/>
                    <a:p>
                      <a:r>
                        <a:rPr lang="en-GB" sz="1300" dirty="0"/>
                        <a:t>1992 transitional</a:t>
                      </a:r>
                    </a:p>
                  </a:txBody>
                  <a:tcPr marL="92277" marR="92277" marT="34290" marB="34290">
                    <a:solidFill>
                      <a:srgbClr val="830F8F">
                        <a:alpha val="20000"/>
                      </a:srgbClr>
                    </a:solidFill>
                  </a:tcPr>
                </a:tc>
                <a:tc>
                  <a:txBody>
                    <a:bodyPr/>
                    <a:lstStyle/>
                    <a:p>
                      <a:r>
                        <a:rPr lang="en-GB" sz="1300" dirty="0">
                          <a:solidFill>
                            <a:schemeClr val="tx1"/>
                          </a:solidFill>
                        </a:rPr>
                        <a:t>Protections</a:t>
                      </a:r>
                      <a:r>
                        <a:rPr lang="en-GB" sz="1300" baseline="0" dirty="0">
                          <a:solidFill>
                            <a:schemeClr val="tx1"/>
                          </a:solidFill>
                        </a:rPr>
                        <a:t> for retained firefighters with a qualifying injury before 1</a:t>
                      </a:r>
                      <a:r>
                        <a:rPr lang="en-GB" sz="1300" baseline="30000" dirty="0">
                          <a:solidFill>
                            <a:schemeClr val="tx1"/>
                          </a:solidFill>
                        </a:rPr>
                        <a:t>st</a:t>
                      </a:r>
                      <a:r>
                        <a:rPr lang="en-GB" sz="1300" baseline="0" dirty="0">
                          <a:solidFill>
                            <a:schemeClr val="tx1"/>
                          </a:solidFill>
                        </a:rPr>
                        <a:t> April 2014</a:t>
                      </a:r>
                      <a:endParaRPr lang="en-GB" sz="1300" dirty="0">
                        <a:solidFill>
                          <a:schemeClr val="tx1"/>
                        </a:solidFill>
                      </a:endParaRPr>
                    </a:p>
                  </a:txBody>
                  <a:tcPr marL="92277" marR="92277" marT="34290" marB="34290">
                    <a:solidFill>
                      <a:srgbClr val="830F8F">
                        <a:alpha val="20000"/>
                      </a:srgbClr>
                    </a:solidFill>
                  </a:tcPr>
                </a:tc>
                <a:tc>
                  <a:txBody>
                    <a:bodyPr/>
                    <a:lstStyle/>
                    <a:p>
                      <a:endParaRPr lang="en-GB" sz="1300" dirty="0">
                        <a:solidFill>
                          <a:schemeClr val="tx1"/>
                        </a:solidFill>
                      </a:endParaRPr>
                    </a:p>
                  </a:txBody>
                  <a:tcPr marL="92277" marR="92277" marT="34290" marB="34290">
                    <a:solidFill>
                      <a:srgbClr val="830F8F">
                        <a:alpha val="20000"/>
                      </a:srgbClr>
                    </a:solidFill>
                  </a:tcPr>
                </a:tc>
                <a:tc>
                  <a:txBody>
                    <a:bodyPr/>
                    <a:lstStyle/>
                    <a:p>
                      <a:endParaRPr lang="en-GB" sz="1300" dirty="0">
                        <a:solidFill>
                          <a:srgbClr val="FF0000"/>
                        </a:solidFill>
                      </a:endParaRPr>
                    </a:p>
                  </a:txBody>
                  <a:tcPr marL="92277" marR="92277" marT="34290" marB="34290">
                    <a:solidFill>
                      <a:srgbClr val="FF0000"/>
                    </a:solidFill>
                  </a:tcPr>
                </a:tc>
                <a:extLst>
                  <a:ext uri="{0D108BD9-81ED-4DB2-BD59-A6C34878D82A}">
                    <a16:rowId xmlns:a16="http://schemas.microsoft.com/office/drawing/2014/main" val="10002"/>
                  </a:ext>
                </a:extLst>
              </a:tr>
              <a:tr h="462476">
                <a:tc>
                  <a:txBody>
                    <a:bodyPr/>
                    <a:lstStyle/>
                    <a:p>
                      <a:endParaRPr lang="en-GB" sz="1300" dirty="0">
                        <a:solidFill>
                          <a:srgbClr val="FF0000"/>
                        </a:solidFill>
                      </a:endParaRPr>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r>
                        <a:rPr lang="en-GB" sz="1300" dirty="0"/>
                        <a:t>2006 standard transitional</a:t>
                      </a:r>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solidFill>
                          <a:srgbClr val="FF0000"/>
                        </a:solidFill>
                      </a:endParaRPr>
                    </a:p>
                  </a:txBody>
                  <a:tcPr marL="92277" marR="92277" marT="34290" marB="34290">
                    <a:solidFill>
                      <a:srgbClr val="FF0000"/>
                    </a:solidFill>
                  </a:tcPr>
                </a:tc>
                <a:extLst>
                  <a:ext uri="{0D108BD9-81ED-4DB2-BD59-A6C34878D82A}">
                    <a16:rowId xmlns:a16="http://schemas.microsoft.com/office/drawing/2014/main" val="10003"/>
                  </a:ext>
                </a:extLst>
              </a:tr>
              <a:tr h="659424">
                <a:tc>
                  <a:txBody>
                    <a:bodyPr/>
                    <a:lstStyle/>
                    <a:p>
                      <a:endParaRPr lang="en-GB" sz="1300" dirty="0"/>
                    </a:p>
                  </a:txBody>
                  <a:tcPr marL="92277" marR="92277" marT="34290" marB="34290">
                    <a:solidFill>
                      <a:srgbClr val="830F8F">
                        <a:alpha val="20000"/>
                      </a:srgbClr>
                    </a:solidFill>
                  </a:tcPr>
                </a:tc>
                <a:tc>
                  <a:txBody>
                    <a:bodyPr/>
                    <a:lstStyle/>
                    <a:p>
                      <a:endParaRPr lang="en-GB" sz="1300" dirty="0"/>
                    </a:p>
                  </a:txBody>
                  <a:tcPr marL="92277" marR="92277" marT="34290" marB="34290">
                    <a:solidFill>
                      <a:srgbClr val="830F8F">
                        <a:alpha val="20000"/>
                      </a:srgbClr>
                    </a:solidFill>
                  </a:tcPr>
                </a:tc>
                <a:tc>
                  <a:txBody>
                    <a:bodyPr/>
                    <a:lstStyle/>
                    <a:p>
                      <a:endParaRPr lang="en-GB" sz="1300" dirty="0"/>
                    </a:p>
                  </a:txBody>
                  <a:tcPr marL="92277" marR="92277" marT="34290" marB="34290">
                    <a:solidFill>
                      <a:srgbClr val="830F8F">
                        <a:alpha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2006 standard retained transitional</a:t>
                      </a:r>
                    </a:p>
                    <a:p>
                      <a:endParaRPr lang="en-GB" sz="1300" dirty="0">
                        <a:solidFill>
                          <a:schemeClr val="tx1"/>
                        </a:solidFill>
                      </a:endParaRPr>
                    </a:p>
                  </a:txBody>
                  <a:tcPr marL="92277" marR="92277" marT="34290" marB="34290">
                    <a:solidFill>
                      <a:srgbClr val="830F8F">
                        <a:alpha val="20000"/>
                      </a:srgbClr>
                    </a:solidFill>
                  </a:tcPr>
                </a:tc>
                <a:tc>
                  <a:txBody>
                    <a:bodyPr/>
                    <a:lstStyle/>
                    <a:p>
                      <a:endParaRPr lang="en-GB" sz="1300" dirty="0"/>
                    </a:p>
                  </a:txBody>
                  <a:tcPr marL="92277" marR="92277" marT="34290" marB="34290">
                    <a:solidFill>
                      <a:srgbClr val="830F8F">
                        <a:alpha val="20000"/>
                      </a:srgbClr>
                    </a:solidFill>
                  </a:tcPr>
                </a:tc>
                <a:tc>
                  <a:txBody>
                    <a:bodyPr/>
                    <a:lstStyle/>
                    <a:p>
                      <a:endParaRPr lang="en-GB" sz="1300" dirty="0"/>
                    </a:p>
                  </a:txBody>
                  <a:tcPr marL="92277" marR="92277" marT="34290" marB="34290">
                    <a:solidFill>
                      <a:srgbClr val="830F8F">
                        <a:alpha val="20000"/>
                      </a:srgbClr>
                    </a:solidFill>
                  </a:tcPr>
                </a:tc>
                <a:tc>
                  <a:txBody>
                    <a:bodyPr/>
                    <a:lstStyle/>
                    <a:p>
                      <a:endParaRPr lang="en-GB" sz="1300" dirty="0">
                        <a:solidFill>
                          <a:srgbClr val="FF0000"/>
                        </a:solidFill>
                      </a:endParaRPr>
                    </a:p>
                  </a:txBody>
                  <a:tcPr marL="92277" marR="92277" marT="34290" marB="34290">
                    <a:solidFill>
                      <a:srgbClr val="FF0000"/>
                    </a:solidFill>
                  </a:tcPr>
                </a:tc>
                <a:extLst>
                  <a:ext uri="{0D108BD9-81ED-4DB2-BD59-A6C34878D82A}">
                    <a16:rowId xmlns:a16="http://schemas.microsoft.com/office/drawing/2014/main" val="10004"/>
                  </a:ext>
                </a:extLst>
              </a:tr>
              <a:tr h="659424">
                <a:tc>
                  <a:txBody>
                    <a:bodyPr/>
                    <a:lstStyle/>
                    <a:p>
                      <a:endParaRPr lang="en-GB" sz="1300" dirty="0"/>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r>
                        <a:rPr lang="en-GB" sz="1300" dirty="0">
                          <a:solidFill>
                            <a:schemeClr val="tx1"/>
                          </a:solidFill>
                        </a:rPr>
                        <a:t>2006</a:t>
                      </a:r>
                      <a:r>
                        <a:rPr lang="en-GB" sz="1300" baseline="0" dirty="0">
                          <a:solidFill>
                            <a:schemeClr val="tx1"/>
                          </a:solidFill>
                        </a:rPr>
                        <a:t> special transitional members</a:t>
                      </a:r>
                      <a:endParaRPr lang="en-GB" sz="1300" dirty="0">
                        <a:solidFill>
                          <a:schemeClr val="tx1"/>
                        </a:solidFill>
                      </a:endParaRPr>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p>
                  </a:txBody>
                  <a:tcPr marL="92277" marR="92277" marT="34290" marB="34290">
                    <a:solidFill>
                      <a:srgbClr val="830F8F">
                        <a:alpha val="10000"/>
                      </a:srgbClr>
                    </a:solidFill>
                  </a:tcPr>
                </a:tc>
                <a:tc>
                  <a:txBody>
                    <a:bodyPr/>
                    <a:lstStyle/>
                    <a:p>
                      <a:endParaRPr lang="en-GB" sz="1300" dirty="0">
                        <a:solidFill>
                          <a:srgbClr val="FF0000"/>
                        </a:solidFill>
                      </a:endParaRPr>
                    </a:p>
                  </a:txBody>
                  <a:tcPr marL="92277" marR="92277" marT="34290" marB="34290">
                    <a:solidFill>
                      <a:srgbClr val="FF0000"/>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8273915C-06C5-4BE8-AD42-6A5B8BCAD8CC}"/>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820132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45" y="282207"/>
            <a:ext cx="5874076" cy="1143000"/>
          </a:xfrm>
        </p:spPr>
        <p:txBody>
          <a:bodyPr vert="horz" wrap="square" lIns="91429" tIns="45715" rIns="91429" bIns="45715" numCol="1" anchor="ctr" anchorCtr="0" compatLnSpc="1">
            <a:prstTxWarp prst="textNoShape">
              <a:avLst/>
            </a:prstTxWarp>
            <a:normAutofit/>
          </a:bodyPr>
          <a:lstStyle/>
          <a:p>
            <a:r>
              <a:rPr lang="en-US" b="1" dirty="0">
                <a:latin typeface="+mj-lt"/>
                <a:ea typeface="+mj-ea"/>
                <a:cs typeface="ＭＳ Ｐゴシック" charset="0"/>
              </a:rPr>
              <a:t>What priority do you put on data?</a:t>
            </a:r>
          </a:p>
        </p:txBody>
      </p:sp>
      <p:sp>
        <p:nvSpPr>
          <p:cNvPr id="6" name="TextBox 5">
            <a:extLst>
              <a:ext uri="{FF2B5EF4-FFF2-40B4-BE49-F238E27FC236}">
                <a16:creationId xmlns:a16="http://schemas.microsoft.com/office/drawing/2014/main" id="{2338FD91-4AC4-3E82-E704-09FEDB4F02EB}"/>
              </a:ext>
            </a:extLst>
          </p:cNvPr>
          <p:cNvSpPr txBox="1"/>
          <p:nvPr/>
        </p:nvSpPr>
        <p:spPr bwMode="auto">
          <a:xfrm>
            <a:off x="433967" y="1916933"/>
            <a:ext cx="5386755" cy="40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5" rIns="91429" bIns="45715" numCol="1" anchor="b" anchorCtr="0" compatLnSpc="1">
            <a:prstTxWarp prst="textNoShape">
              <a:avLst/>
            </a:prstTxWarp>
            <a:normAutofit/>
          </a:bodyPr>
          <a:lstStyle/>
          <a:p>
            <a:pPr>
              <a:spcBef>
                <a:spcPct val="20000"/>
              </a:spcBef>
            </a:pPr>
            <a:r>
              <a:rPr lang="en-US" sz="2000" b="1" dirty="0">
                <a:solidFill>
                  <a:schemeClr val="tx1"/>
                </a:solidFill>
                <a:latin typeface="+mn-lt"/>
                <a:ea typeface="+mn-ea"/>
                <a:cs typeface="ＭＳ Ｐゴシック" charset="0"/>
              </a:rPr>
              <a:t>Is data as expected?</a:t>
            </a:r>
          </a:p>
        </p:txBody>
      </p:sp>
      <p:sp>
        <p:nvSpPr>
          <p:cNvPr id="3" name="Content Placeholder 2"/>
          <p:cNvSpPr>
            <a:spLocks noGrp="1"/>
          </p:cNvSpPr>
          <p:nvPr>
            <p:ph sz="half" idx="2"/>
          </p:nvPr>
        </p:nvSpPr>
        <p:spPr>
          <a:xfrm>
            <a:off x="3229526" y="1233517"/>
            <a:ext cx="5386755" cy="462037"/>
          </a:xfrm>
        </p:spPr>
        <p:txBody>
          <a:bodyPr vert="horz" wrap="square" lIns="91429" tIns="45715" rIns="91429" bIns="45715" numCol="1" anchor="t" anchorCtr="0" compatLnSpc="1">
            <a:prstTxWarp prst="textNoShape">
              <a:avLst/>
            </a:prstTxWarp>
            <a:normAutofit/>
          </a:bodyPr>
          <a:lstStyle/>
          <a:p>
            <a:r>
              <a:rPr lang="en-US" dirty="0"/>
              <a:t>What processes do you have in place to improve data?</a:t>
            </a:r>
          </a:p>
          <a:p>
            <a:endParaRPr lang="en-US" dirty="0"/>
          </a:p>
        </p:txBody>
      </p:sp>
      <p:graphicFrame>
        <p:nvGraphicFramePr>
          <p:cNvPr id="9" name="Content Placeholder 2">
            <a:extLst>
              <a:ext uri="{FF2B5EF4-FFF2-40B4-BE49-F238E27FC236}">
                <a16:creationId xmlns:a16="http://schemas.microsoft.com/office/drawing/2014/main" id="{167B9E8C-A1DA-6950-D4A6-0DDCCAA83868}"/>
              </a:ext>
            </a:extLst>
          </p:cNvPr>
          <p:cNvGraphicFramePr/>
          <p:nvPr>
            <p:extLst>
              <p:ext uri="{D42A27DB-BD31-4B8C-83A1-F6EECF244321}">
                <p14:modId xmlns:p14="http://schemas.microsoft.com/office/powerpoint/2010/main" val="2993022858"/>
              </p:ext>
            </p:extLst>
          </p:nvPr>
        </p:nvGraphicFramePr>
        <p:xfrm>
          <a:off x="335360" y="2365914"/>
          <a:ext cx="538870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2">
            <a:extLst>
              <a:ext uri="{FF2B5EF4-FFF2-40B4-BE49-F238E27FC236}">
                <a16:creationId xmlns:a16="http://schemas.microsoft.com/office/drawing/2014/main" id="{8A62C747-F5F9-373F-1CFD-DF9AE9D3ECC9}"/>
              </a:ext>
            </a:extLst>
          </p:cNvPr>
          <p:cNvGraphicFramePr>
            <a:graphicFrameLocks/>
          </p:cNvGraphicFramePr>
          <p:nvPr>
            <p:extLst>
              <p:ext uri="{D42A27DB-BD31-4B8C-83A1-F6EECF244321}">
                <p14:modId xmlns:p14="http://schemas.microsoft.com/office/powerpoint/2010/main" val="2441169500"/>
              </p:ext>
            </p:extLst>
          </p:nvPr>
        </p:nvGraphicFramePr>
        <p:xfrm>
          <a:off x="6096000" y="2533789"/>
          <a:ext cx="5386755" cy="34154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1C119DD3-3B55-B7F5-3E6B-74A5AD35686B}"/>
              </a:ext>
            </a:extLst>
          </p:cNvPr>
          <p:cNvSpPr txBox="1"/>
          <p:nvPr/>
        </p:nvSpPr>
        <p:spPr>
          <a:xfrm>
            <a:off x="6528049" y="1948458"/>
            <a:ext cx="4176464" cy="400110"/>
          </a:xfrm>
          <a:prstGeom prst="rect">
            <a:avLst/>
          </a:prstGeom>
          <a:noFill/>
        </p:spPr>
        <p:txBody>
          <a:bodyPr wrap="square">
            <a:spAutoFit/>
          </a:bodyPr>
          <a:lstStyle/>
          <a:p>
            <a:r>
              <a:rPr lang="en-US" sz="2000" b="1" dirty="0">
                <a:latin typeface="+mj-lt"/>
                <a:ea typeface="+mj-ea"/>
                <a:cs typeface="ＭＳ Ｐゴシック" charset="0"/>
              </a:rPr>
              <a:t>Value in measuring data</a:t>
            </a:r>
            <a:endParaRPr lang="en-GB" sz="2000" dirty="0"/>
          </a:p>
        </p:txBody>
      </p:sp>
      <p:sp>
        <p:nvSpPr>
          <p:cNvPr id="13" name="TextBox 12">
            <a:extLst>
              <a:ext uri="{FF2B5EF4-FFF2-40B4-BE49-F238E27FC236}">
                <a16:creationId xmlns:a16="http://schemas.microsoft.com/office/drawing/2014/main" id="{420FF45C-EDC9-7118-3476-7E1351E38B05}"/>
              </a:ext>
            </a:extLst>
          </p:cNvPr>
          <p:cNvSpPr txBox="1"/>
          <p:nvPr/>
        </p:nvSpPr>
        <p:spPr>
          <a:xfrm>
            <a:off x="5922903" y="5946581"/>
            <a:ext cx="6094520" cy="338554"/>
          </a:xfrm>
          <a:prstGeom prst="rect">
            <a:avLst/>
          </a:prstGeom>
          <a:noFill/>
        </p:spPr>
        <p:txBody>
          <a:bodyPr wrap="square">
            <a:spAutoFit/>
          </a:bodyPr>
          <a:lstStyle/>
          <a:p>
            <a:pPr>
              <a:spcBef>
                <a:spcPct val="20000"/>
              </a:spcBef>
            </a:pPr>
            <a:r>
              <a:rPr lang="en-US" sz="1600" b="1" dirty="0">
                <a:solidFill>
                  <a:srgbClr val="00B0F0"/>
                </a:solidFill>
                <a:latin typeface="+mn-lt"/>
                <a:ea typeface="+mn-ea"/>
                <a:cs typeface="ＭＳ Ｐゴシック" charset="0"/>
                <a:hlinkClick r:id="rId13">
                  <a:extLst>
                    <a:ext uri="{A12FA001-AC4F-418D-AE19-62706E023703}">
                      <ahyp:hlinkClr xmlns:ahyp="http://schemas.microsoft.com/office/drawing/2018/hyperlinkcolor" val="tx"/>
                    </a:ext>
                  </a:extLst>
                </a:hlinkClick>
              </a:rPr>
              <a:t>LGA Data Scoring Guidance  </a:t>
            </a:r>
            <a:r>
              <a:rPr lang="en-US" sz="1600" b="1" dirty="0">
                <a:solidFill>
                  <a:schemeClr val="tx1"/>
                </a:solidFill>
                <a:latin typeface="+mn-lt"/>
                <a:ea typeface="+mn-ea"/>
                <a:cs typeface="ＭＳ Ｐゴシック" charset="0"/>
                <a:hlinkClick r:id="rId14"/>
              </a:rPr>
              <a:t>TPR Data Measuring Guidance </a:t>
            </a:r>
            <a:endParaRPr lang="en-US" sz="1600" b="1" dirty="0">
              <a:solidFill>
                <a:schemeClr val="tx1"/>
              </a:solidFill>
              <a:latin typeface="+mn-lt"/>
              <a:ea typeface="+mn-ea"/>
              <a:cs typeface="ＭＳ Ｐゴシック" charset="0"/>
            </a:endParaRPr>
          </a:p>
        </p:txBody>
      </p:sp>
    </p:spTree>
    <p:extLst>
      <p:ext uri="{BB962C8B-B14F-4D97-AF65-F5344CB8AC3E}">
        <p14:creationId xmlns:p14="http://schemas.microsoft.com/office/powerpoint/2010/main" val="102899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528" y="692696"/>
            <a:ext cx="4512888" cy="576263"/>
          </a:xfrm>
        </p:spPr>
        <p:txBody>
          <a:bodyPr vert="horz" wrap="square" lIns="91429" tIns="45715" rIns="91429" bIns="45715" numCol="1" anchor="ctr" anchorCtr="0" compatLnSpc="1">
            <a:prstTxWarp prst="textNoShape">
              <a:avLst/>
            </a:prstTxWarp>
            <a:normAutofit/>
          </a:bodyPr>
          <a:lstStyle/>
          <a:p>
            <a:r>
              <a:rPr lang="en-US" b="1" dirty="0">
                <a:latin typeface="+mj-lt"/>
                <a:ea typeface="+mj-ea"/>
                <a:cs typeface="ＭＳ Ｐゴシック" charset="0"/>
              </a:rPr>
              <a:t>Accuracy Weighting</a:t>
            </a:r>
          </a:p>
        </p:txBody>
      </p:sp>
      <p:graphicFrame>
        <p:nvGraphicFramePr>
          <p:cNvPr id="7" name="Content Placeholder 4">
            <a:extLst>
              <a:ext uri="{FF2B5EF4-FFF2-40B4-BE49-F238E27FC236}">
                <a16:creationId xmlns:a16="http://schemas.microsoft.com/office/drawing/2014/main" id="{B56D8064-1BE7-09D1-F813-918DF27EEA6E}"/>
              </a:ext>
            </a:extLst>
          </p:cNvPr>
          <p:cNvGraphicFramePr>
            <a:graphicFrameLocks noGrp="1"/>
          </p:cNvGraphicFramePr>
          <p:nvPr>
            <p:ph sz="half" idx="2"/>
            <p:extLst>
              <p:ext uri="{D42A27DB-BD31-4B8C-83A1-F6EECF244321}">
                <p14:modId xmlns:p14="http://schemas.microsoft.com/office/powerpoint/2010/main" val="3090782836"/>
              </p:ext>
            </p:extLst>
          </p:nvPr>
        </p:nvGraphicFramePr>
        <p:xfrm>
          <a:off x="3071664" y="1773250"/>
          <a:ext cx="53926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460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335" y="188641"/>
            <a:ext cx="8229600" cy="576263"/>
          </a:xfrm>
        </p:spPr>
        <p:txBody>
          <a:bodyPr/>
          <a:lstStyle/>
          <a:p>
            <a:r>
              <a:rPr lang="en-GB" dirty="0"/>
              <a:t>Data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5233313"/>
              </p:ext>
            </p:extLst>
          </p:nvPr>
        </p:nvGraphicFramePr>
        <p:xfrm>
          <a:off x="1991544" y="980728"/>
          <a:ext cx="8445334" cy="54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47929" y="3356993"/>
            <a:ext cx="1872207" cy="584775"/>
          </a:xfrm>
          <a:prstGeom prst="rect">
            <a:avLst/>
          </a:prstGeom>
          <a:noFill/>
        </p:spPr>
        <p:txBody>
          <a:bodyPr wrap="square" rtlCol="0">
            <a:spAutoFit/>
          </a:bodyPr>
          <a:lstStyle/>
          <a:p>
            <a:r>
              <a:rPr lang="en-GB" sz="3200" dirty="0"/>
              <a:t>DATA</a:t>
            </a:r>
          </a:p>
        </p:txBody>
      </p:sp>
      <p:sp>
        <p:nvSpPr>
          <p:cNvPr id="4" name="Curved Right Arrow 3"/>
          <p:cNvSpPr/>
          <p:nvPr/>
        </p:nvSpPr>
        <p:spPr bwMode="auto">
          <a:xfrm>
            <a:off x="3719736" y="1772816"/>
            <a:ext cx="731520" cy="3744416"/>
          </a:xfrm>
          <a:prstGeom prst="curved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endParaRPr lang="en-GB" sz="4400">
              <a:ea typeface="ＭＳ Ｐゴシック" charset="0"/>
            </a:endParaRPr>
          </a:p>
        </p:txBody>
      </p:sp>
      <p:sp>
        <p:nvSpPr>
          <p:cNvPr id="6" name="TextBox 5">
            <a:extLst>
              <a:ext uri="{FF2B5EF4-FFF2-40B4-BE49-F238E27FC236}">
                <a16:creationId xmlns:a16="http://schemas.microsoft.com/office/drawing/2014/main" id="{0FF7F224-E39F-4B89-84F2-693E4354178C}"/>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8"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2744489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16" y="1196987"/>
            <a:ext cx="10972800" cy="576263"/>
          </a:xfrm>
        </p:spPr>
        <p:txBody>
          <a:bodyPr vert="horz" wrap="square" lIns="91429" tIns="45715" rIns="91429" bIns="45715" numCol="1" anchor="ctr" anchorCtr="0" compatLnSpc="1">
            <a:prstTxWarp prst="textNoShape">
              <a:avLst/>
            </a:prstTxWarp>
            <a:normAutofit/>
          </a:bodyPr>
          <a:lstStyle/>
          <a:p>
            <a:r>
              <a:rPr lang="en-US" b="1"/>
              <a:t>Are you dashboard ready?</a:t>
            </a:r>
          </a:p>
        </p:txBody>
      </p:sp>
      <p:graphicFrame>
        <p:nvGraphicFramePr>
          <p:cNvPr id="7" name="Content Placeholder 2">
            <a:extLst>
              <a:ext uri="{FF2B5EF4-FFF2-40B4-BE49-F238E27FC236}">
                <a16:creationId xmlns:a16="http://schemas.microsoft.com/office/drawing/2014/main" id="{BA6FDA7C-F298-BB6F-F182-9340BAF64717}"/>
              </a:ext>
            </a:extLst>
          </p:cNvPr>
          <p:cNvGraphicFramePr>
            <a:graphicFrameLocks noGrp="1"/>
          </p:cNvGraphicFramePr>
          <p:nvPr>
            <p:ph idx="1"/>
            <p:extLst>
              <p:ext uri="{D42A27DB-BD31-4B8C-83A1-F6EECF244321}">
                <p14:modId xmlns:p14="http://schemas.microsoft.com/office/powerpoint/2010/main" val="2849651786"/>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43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A6E9-7B6B-40D3-BFAD-59F6A3DAB45B}"/>
              </a:ext>
            </a:extLst>
          </p:cNvPr>
          <p:cNvSpPr>
            <a:spLocks noGrp="1"/>
          </p:cNvSpPr>
          <p:nvPr>
            <p:ph type="title"/>
          </p:nvPr>
        </p:nvSpPr>
        <p:spPr/>
        <p:txBody>
          <a:bodyPr/>
          <a:lstStyle/>
          <a:p>
            <a:r>
              <a:rPr lang="en-GB" dirty="0"/>
              <a:t>Cost effective administration</a:t>
            </a:r>
          </a:p>
        </p:txBody>
      </p:sp>
      <p:sp>
        <p:nvSpPr>
          <p:cNvPr id="3" name="Content Placeholder 2">
            <a:extLst>
              <a:ext uri="{FF2B5EF4-FFF2-40B4-BE49-F238E27FC236}">
                <a16:creationId xmlns:a16="http://schemas.microsoft.com/office/drawing/2014/main" id="{1BB557C0-822C-46AF-8F10-D7717F750D99}"/>
              </a:ext>
            </a:extLst>
          </p:cNvPr>
          <p:cNvSpPr>
            <a:spLocks noGrp="1"/>
          </p:cNvSpPr>
          <p:nvPr>
            <p:ph idx="1"/>
          </p:nvPr>
        </p:nvSpPr>
        <p:spPr/>
        <p:txBody>
          <a:bodyPr/>
          <a:lstStyle/>
          <a:p>
            <a:r>
              <a:rPr lang="en-GB" dirty="0"/>
              <a:t>How much does it cost to administrate and manage your scheme?</a:t>
            </a:r>
          </a:p>
          <a:p>
            <a:endParaRPr lang="en-GB" dirty="0"/>
          </a:p>
          <a:p>
            <a:r>
              <a:rPr lang="en-GB" dirty="0"/>
              <a:t>Is the management and administration effective</a:t>
            </a:r>
          </a:p>
        </p:txBody>
      </p:sp>
    </p:spTree>
    <p:extLst>
      <p:ext uri="{BB962C8B-B14F-4D97-AF65-F5344CB8AC3E}">
        <p14:creationId xmlns:p14="http://schemas.microsoft.com/office/powerpoint/2010/main" val="36348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0"/>
            <a:ext cx="10972800" cy="4281488"/>
          </a:xfrm>
        </p:spPr>
        <p:txBody>
          <a:bodyPr/>
          <a:lstStyle/>
          <a:p>
            <a:pPr marL="0" indent="0">
              <a:buNone/>
            </a:pPr>
            <a:endParaRPr lang="en-GB" sz="6000" dirty="0"/>
          </a:p>
          <a:p>
            <a:pPr marL="0" indent="0" algn="ctr">
              <a:buNone/>
            </a:pPr>
            <a:r>
              <a:rPr lang="en-GB" sz="6000" dirty="0"/>
              <a:t>Collect the right money </a:t>
            </a:r>
          </a:p>
          <a:p>
            <a:pPr marL="0" indent="0" algn="ctr">
              <a:buNone/>
            </a:pPr>
            <a:r>
              <a:rPr lang="en-GB" sz="6000" dirty="0"/>
              <a:t>at the right time!</a:t>
            </a:r>
          </a:p>
        </p:txBody>
      </p:sp>
      <p:pic>
        <p:nvPicPr>
          <p:cNvPr id="5" name="Picture 4" descr="A close-up of some currency&#10;&#10;Description automatically generated">
            <a:extLst>
              <a:ext uri="{FF2B5EF4-FFF2-40B4-BE49-F238E27FC236}">
                <a16:creationId xmlns:a16="http://schemas.microsoft.com/office/drawing/2014/main" id="{39FBA290-2D78-79C5-3D2D-E3C8C89B90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18012" y="3429000"/>
            <a:ext cx="4355976" cy="2903984"/>
          </a:xfrm>
          <a:prstGeom prst="rect">
            <a:avLst/>
          </a:prstGeom>
        </p:spPr>
      </p:pic>
    </p:spTree>
    <p:extLst>
      <p:ext uri="{BB962C8B-B14F-4D97-AF65-F5344CB8AC3E}">
        <p14:creationId xmlns:p14="http://schemas.microsoft.com/office/powerpoint/2010/main" val="2194357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Contribution Payments</a:t>
            </a:r>
          </a:p>
        </p:txBody>
      </p:sp>
      <p:sp>
        <p:nvSpPr>
          <p:cNvPr id="3" name="Content Placeholder 2"/>
          <p:cNvSpPr>
            <a:spLocks noGrp="1"/>
          </p:cNvSpPr>
          <p:nvPr>
            <p:ph idx="1"/>
          </p:nvPr>
        </p:nvSpPr>
        <p:spPr/>
        <p:txBody>
          <a:bodyPr/>
          <a:lstStyle/>
          <a:p>
            <a:pPr lvl="0"/>
            <a:r>
              <a:rPr lang="en-GB" dirty="0"/>
              <a:t>FPS 2006 Special Members paying by direct debit </a:t>
            </a:r>
          </a:p>
          <a:p>
            <a:pPr lvl="0"/>
            <a:r>
              <a:rPr lang="en-GB" dirty="0"/>
              <a:t>Contribution Holiday – FPS 1992</a:t>
            </a:r>
          </a:p>
          <a:p>
            <a:r>
              <a:rPr lang="en-GB" dirty="0"/>
              <a:t>Employer contributions - Absence</a:t>
            </a:r>
          </a:p>
          <a:p>
            <a:r>
              <a:rPr lang="en-GB" dirty="0"/>
              <a:t>Employer Ill-health Contributions</a:t>
            </a:r>
          </a:p>
          <a:p>
            <a:r>
              <a:rPr lang="en-GB" dirty="0"/>
              <a:t>Remedy</a:t>
            </a:r>
          </a:p>
        </p:txBody>
      </p:sp>
    </p:spTree>
    <p:extLst>
      <p:ext uri="{BB962C8B-B14F-4D97-AF65-F5344CB8AC3E}">
        <p14:creationId xmlns:p14="http://schemas.microsoft.com/office/powerpoint/2010/main" val="310662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3BA6D-9DD9-4217-B733-B8795FA9154A}"/>
              </a:ext>
            </a:extLst>
          </p:cNvPr>
          <p:cNvSpPr>
            <a:spLocks noGrp="1"/>
          </p:cNvSpPr>
          <p:nvPr>
            <p:ph type="title"/>
          </p:nvPr>
        </p:nvSpPr>
        <p:spPr>
          <a:xfrm>
            <a:off x="613531" y="711998"/>
            <a:ext cx="4262264" cy="1143000"/>
          </a:xfrm>
        </p:spPr>
        <p:txBody>
          <a:bodyPr wrap="square" anchor="ctr">
            <a:normAutofit/>
          </a:bodyPr>
          <a:lstStyle/>
          <a:p>
            <a:r>
              <a:rPr lang="en-GB" dirty="0"/>
              <a:t>The Bluelight Team</a:t>
            </a:r>
          </a:p>
        </p:txBody>
      </p:sp>
      <p:sp>
        <p:nvSpPr>
          <p:cNvPr id="16" name="Text Placeholder 2">
            <a:extLst>
              <a:ext uri="{FF2B5EF4-FFF2-40B4-BE49-F238E27FC236}">
                <a16:creationId xmlns:a16="http://schemas.microsoft.com/office/drawing/2014/main" id="{6521C9D9-99B5-6C98-9B77-6181D5C2C3FF}"/>
              </a:ext>
            </a:extLst>
          </p:cNvPr>
          <p:cNvSpPr>
            <a:spLocks noGrp="1"/>
          </p:cNvSpPr>
          <p:nvPr>
            <p:ph type="body" idx="1"/>
          </p:nvPr>
        </p:nvSpPr>
        <p:spPr>
          <a:xfrm>
            <a:off x="609601" y="1535117"/>
            <a:ext cx="5386755" cy="639763"/>
          </a:xfrm>
        </p:spPr>
        <p:txBody>
          <a:bodyPr/>
          <a:lstStyle/>
          <a:p>
            <a:r>
              <a:rPr lang="en-US" dirty="0"/>
              <a:t>DO:</a:t>
            </a:r>
          </a:p>
        </p:txBody>
      </p:sp>
      <p:sp>
        <p:nvSpPr>
          <p:cNvPr id="17" name="Text Placeholder 4">
            <a:extLst>
              <a:ext uri="{FF2B5EF4-FFF2-40B4-BE49-F238E27FC236}">
                <a16:creationId xmlns:a16="http://schemas.microsoft.com/office/drawing/2014/main" id="{B8CDEE3C-58ED-BB50-FCF5-2E1D244D0445}"/>
              </a:ext>
            </a:extLst>
          </p:cNvPr>
          <p:cNvSpPr>
            <a:spLocks noGrp="1"/>
          </p:cNvSpPr>
          <p:nvPr>
            <p:ph type="body" sz="quarter" idx="3"/>
          </p:nvPr>
        </p:nvSpPr>
        <p:spPr>
          <a:xfrm>
            <a:off x="6193698" y="1535117"/>
            <a:ext cx="5388708" cy="639763"/>
          </a:xfrm>
        </p:spPr>
        <p:txBody>
          <a:bodyPr/>
          <a:lstStyle/>
          <a:p>
            <a:r>
              <a:rPr lang="en-US" dirty="0"/>
              <a:t>DO NOT:</a:t>
            </a:r>
          </a:p>
        </p:txBody>
      </p:sp>
      <p:graphicFrame>
        <p:nvGraphicFramePr>
          <p:cNvPr id="2" name="Diagram 1">
            <a:extLst>
              <a:ext uri="{FF2B5EF4-FFF2-40B4-BE49-F238E27FC236}">
                <a16:creationId xmlns:a16="http://schemas.microsoft.com/office/drawing/2014/main" id="{E1B6358E-DF22-5202-46ED-18CCC3A41195}"/>
              </a:ext>
            </a:extLst>
          </p:cNvPr>
          <p:cNvGraphicFramePr/>
          <p:nvPr>
            <p:extLst>
              <p:ext uri="{D42A27DB-BD31-4B8C-83A1-F6EECF244321}">
                <p14:modId xmlns:p14="http://schemas.microsoft.com/office/powerpoint/2010/main" val="1794572757"/>
              </p:ext>
            </p:extLst>
          </p:nvPr>
        </p:nvGraphicFramePr>
        <p:xfrm>
          <a:off x="609600" y="2368459"/>
          <a:ext cx="4694318" cy="36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5AF323AD-8875-C39B-02AC-D163F3C3372E}"/>
              </a:ext>
            </a:extLst>
          </p:cNvPr>
          <p:cNvGraphicFramePr/>
          <p:nvPr>
            <p:extLst>
              <p:ext uri="{D42A27DB-BD31-4B8C-83A1-F6EECF244321}">
                <p14:modId xmlns:p14="http://schemas.microsoft.com/office/powerpoint/2010/main" val="1390320193"/>
              </p:ext>
            </p:extLst>
          </p:nvPr>
        </p:nvGraphicFramePr>
        <p:xfrm>
          <a:off x="6158190" y="2292209"/>
          <a:ext cx="4121695" cy="3792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95121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060848"/>
            <a:ext cx="10972800" cy="4281488"/>
          </a:xfrm>
        </p:spPr>
        <p:txBody>
          <a:bodyPr/>
          <a:lstStyle/>
          <a:p>
            <a:pPr marL="0" indent="0">
              <a:buNone/>
            </a:pPr>
            <a:endParaRPr lang="en-GB" sz="4800" dirty="0"/>
          </a:p>
          <a:p>
            <a:pPr marL="0" indent="0" algn="ctr">
              <a:buNone/>
            </a:pPr>
            <a:r>
              <a:rPr lang="en-GB" sz="4800" dirty="0"/>
              <a:t>What happens when it goes wrong</a:t>
            </a:r>
          </a:p>
        </p:txBody>
      </p:sp>
      <p:pic>
        <p:nvPicPr>
          <p:cNvPr id="5" name="Picture 4" descr="A green tick and red x&#10;&#10;Description automatically generated">
            <a:extLst>
              <a:ext uri="{FF2B5EF4-FFF2-40B4-BE49-F238E27FC236}">
                <a16:creationId xmlns:a16="http://schemas.microsoft.com/office/drawing/2014/main" id="{197D3DB2-4BE9-A97C-3E23-E814BAA5BA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43472" y="260648"/>
            <a:ext cx="8928992" cy="5863550"/>
          </a:xfrm>
          <a:prstGeom prst="rect">
            <a:avLst/>
          </a:prstGeom>
        </p:spPr>
      </p:pic>
    </p:spTree>
    <p:extLst>
      <p:ext uri="{BB962C8B-B14F-4D97-AF65-F5344CB8AC3E}">
        <p14:creationId xmlns:p14="http://schemas.microsoft.com/office/powerpoint/2010/main" val="1319085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Reporting and recording breaches</a:t>
            </a:r>
          </a:p>
        </p:txBody>
      </p:sp>
      <p:pic>
        <p:nvPicPr>
          <p:cNvPr id="7" name="Content Placeholder 6"/>
          <p:cNvPicPr>
            <a:picLocks noGrp="1" noChangeAspect="1"/>
          </p:cNvPicPr>
          <p:nvPr>
            <p:ph idx="1"/>
          </p:nvPr>
        </p:nvPicPr>
        <p:blipFill>
          <a:blip r:embed="rId2"/>
          <a:stretch>
            <a:fillRect/>
          </a:stretch>
        </p:blipFill>
        <p:spPr>
          <a:prstGeom prst="rect">
            <a:avLst/>
          </a:prstGeom>
        </p:spPr>
      </p:pic>
      <p:sp>
        <p:nvSpPr>
          <p:cNvPr id="8" name="Rectangle 7"/>
          <p:cNvSpPr/>
          <p:nvPr/>
        </p:nvSpPr>
        <p:spPr>
          <a:xfrm>
            <a:off x="2247958" y="5985340"/>
            <a:ext cx="7914915" cy="275909"/>
          </a:xfrm>
          <a:prstGeom prst="rect">
            <a:avLst/>
          </a:prstGeom>
        </p:spPr>
        <p:txBody>
          <a:bodyPr wrap="square">
            <a:spAutoFit/>
          </a:bodyPr>
          <a:lstStyle/>
          <a:p>
            <a:r>
              <a:rPr lang="en-GB" sz="1193" dirty="0">
                <a:solidFill>
                  <a:srgbClr val="000000"/>
                </a:solidFill>
              </a:rPr>
              <a:t>http://www.thepensionsregulator.gov.uk/docs/PS-reporting-breaches-examples-traffic-light-framework.pdf</a:t>
            </a:r>
          </a:p>
        </p:txBody>
      </p:sp>
      <p:sp>
        <p:nvSpPr>
          <p:cNvPr id="6" name="TextBox 5">
            <a:extLst>
              <a:ext uri="{FF2B5EF4-FFF2-40B4-BE49-F238E27FC236}">
                <a16:creationId xmlns:a16="http://schemas.microsoft.com/office/drawing/2014/main" id="{88B6897C-C509-4843-855D-686677C61C7C}"/>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3"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1496862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Breach Assessment</a:t>
            </a:r>
          </a:p>
        </p:txBody>
      </p:sp>
      <p:pic>
        <p:nvPicPr>
          <p:cNvPr id="4" name="Content Placeholder 3"/>
          <p:cNvPicPr>
            <a:picLocks noGrp="1" noChangeAspect="1"/>
          </p:cNvPicPr>
          <p:nvPr>
            <p:ph idx="1"/>
          </p:nvPr>
        </p:nvPicPr>
        <p:blipFill>
          <a:blip r:embed="rId2"/>
          <a:stretch>
            <a:fillRect/>
          </a:stretch>
        </p:blipFill>
        <p:spPr>
          <a:xfrm>
            <a:off x="719138" y="2100801"/>
            <a:ext cx="10972800" cy="3769235"/>
          </a:xfrm>
          <a:prstGeom prst="rect">
            <a:avLst/>
          </a:prstGeom>
        </p:spPr>
      </p:pic>
      <p:sp>
        <p:nvSpPr>
          <p:cNvPr id="6" name="TextBox 5"/>
          <p:cNvSpPr txBox="1"/>
          <p:nvPr/>
        </p:nvSpPr>
        <p:spPr>
          <a:xfrm>
            <a:off x="719016" y="5733256"/>
            <a:ext cx="7427611" cy="707886"/>
          </a:xfrm>
          <a:prstGeom prst="rect">
            <a:avLst/>
          </a:prstGeom>
          <a:noFill/>
        </p:spPr>
        <p:txBody>
          <a:bodyPr wrap="none" rtlCol="0">
            <a:spAutoFit/>
          </a:bodyPr>
          <a:lstStyle/>
          <a:p>
            <a:r>
              <a:rPr lang="en-GB" sz="4000" dirty="0">
                <a:hlinkClick r:id="rId3"/>
              </a:rPr>
              <a:t>Breach Assessment Template</a:t>
            </a:r>
            <a:endParaRPr lang="en-GB" sz="4000" dirty="0"/>
          </a:p>
        </p:txBody>
      </p:sp>
      <p:sp>
        <p:nvSpPr>
          <p:cNvPr id="5" name="TextBox 4">
            <a:extLst>
              <a:ext uri="{FF2B5EF4-FFF2-40B4-BE49-F238E27FC236}">
                <a16:creationId xmlns:a16="http://schemas.microsoft.com/office/drawing/2014/main" id="{42212EBF-896D-4980-BC5C-2074424FBE91}"/>
              </a:ext>
            </a:extLst>
          </p:cNvPr>
          <p:cNvSpPr txBox="1"/>
          <p:nvPr/>
        </p:nvSpPr>
        <p:spPr>
          <a:xfrm>
            <a:off x="11208568" y="6396335"/>
            <a:ext cx="764953" cy="461665"/>
          </a:xfrm>
          <a:prstGeom prst="rect">
            <a:avLst/>
          </a:prstGeom>
          <a:noFill/>
        </p:spPr>
        <p:txBody>
          <a:bodyPr wrap="none" rtlCol="0">
            <a:spAutoFit/>
          </a:bodyPr>
          <a:lstStyle/>
          <a:p>
            <a:r>
              <a:rPr lang="en-GB" sz="2400" dirty="0">
                <a:solidFill>
                  <a:schemeClr val="bg1">
                    <a:lumMod val="50000"/>
                    <a:alpha val="50000"/>
                  </a:schemeClr>
                </a:solidFill>
                <a:hlinkClick r:id="rId4" action="ppaction://hlinksldjump">
                  <a:extLst>
                    <a:ext uri="{A12FA001-AC4F-418D-AE19-62706E023703}">
                      <ahyp:hlinkClr xmlns:ahyp="http://schemas.microsoft.com/office/drawing/2018/hyperlinkcolor" val="tx"/>
                    </a:ext>
                  </a:extLst>
                </a:hlinkClick>
              </a:rPr>
              <a:t>End</a:t>
            </a:r>
            <a:endParaRPr lang="en-GB" sz="2400" dirty="0">
              <a:solidFill>
                <a:schemeClr val="bg1">
                  <a:lumMod val="50000"/>
                  <a:alpha val="50000"/>
                </a:schemeClr>
              </a:solidFill>
            </a:endParaRPr>
          </a:p>
        </p:txBody>
      </p:sp>
    </p:spTree>
    <p:extLst>
      <p:ext uri="{BB962C8B-B14F-4D97-AF65-F5344CB8AC3E}">
        <p14:creationId xmlns:p14="http://schemas.microsoft.com/office/powerpoint/2010/main" val="320338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2656"/>
            <a:ext cx="10972800" cy="4281488"/>
          </a:xfrm>
        </p:spPr>
        <p:txBody>
          <a:bodyPr/>
          <a:lstStyle/>
          <a:p>
            <a:pPr marL="0" indent="0">
              <a:buNone/>
            </a:pPr>
            <a:endParaRPr lang="en-GB" sz="6000" dirty="0"/>
          </a:p>
          <a:p>
            <a:pPr marL="0" indent="0" algn="ctr">
              <a:buNone/>
            </a:pPr>
            <a:r>
              <a:rPr lang="en-GB" sz="6000" dirty="0"/>
              <a:t>To act without conflict</a:t>
            </a:r>
          </a:p>
        </p:txBody>
      </p:sp>
      <p:pic>
        <p:nvPicPr>
          <p:cNvPr id="5" name="Picture 4" descr="A notepad and pen next to a computer&#10;&#10;Description automatically generated">
            <a:extLst>
              <a:ext uri="{FF2B5EF4-FFF2-40B4-BE49-F238E27FC236}">
                <a16:creationId xmlns:a16="http://schemas.microsoft.com/office/drawing/2014/main" id="{9B7EE681-33D2-EDD1-4DD8-3141576996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4250" y="2708920"/>
            <a:ext cx="5143500" cy="3429000"/>
          </a:xfrm>
          <a:prstGeom prst="rect">
            <a:avLst/>
          </a:prstGeom>
        </p:spPr>
      </p:pic>
      <p:sp>
        <p:nvSpPr>
          <p:cNvPr id="6" name="TextBox 5">
            <a:extLst>
              <a:ext uri="{FF2B5EF4-FFF2-40B4-BE49-F238E27FC236}">
                <a16:creationId xmlns:a16="http://schemas.microsoft.com/office/drawing/2014/main" id="{EFF05C91-6DDE-4E96-C9F3-D174ADBCA028}"/>
              </a:ext>
            </a:extLst>
          </p:cNvPr>
          <p:cNvSpPr txBox="1"/>
          <p:nvPr/>
        </p:nvSpPr>
        <p:spPr>
          <a:xfrm>
            <a:off x="952500" y="7043112"/>
            <a:ext cx="5143500" cy="230832"/>
          </a:xfrm>
          <a:prstGeom prst="rect">
            <a:avLst/>
          </a:prstGeom>
          <a:noFill/>
        </p:spPr>
        <p:txBody>
          <a:bodyPr wrap="square" rtlCol="0">
            <a:spAutoFit/>
          </a:bodyPr>
          <a:lstStyle/>
          <a:p>
            <a:r>
              <a:rPr lang="en-GB" sz="900">
                <a:hlinkClick r:id="rId3" tooltip="https://www.picpedia.org/post-it-note/c/conflict-of-interest.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3657275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9268"/>
            <a:ext cx="10972800" cy="1143000"/>
          </a:xfrm>
        </p:spPr>
        <p:txBody>
          <a:bodyPr vert="horz" wrap="square" lIns="91429" tIns="45715" rIns="91429" bIns="45715" numCol="1" anchor="ctr" anchorCtr="0" compatLnSpc="1">
            <a:prstTxWarp prst="textNoShape">
              <a:avLst/>
            </a:prstTxWarp>
            <a:normAutofit/>
          </a:bodyPr>
          <a:lstStyle/>
          <a:p>
            <a:r>
              <a:rPr lang="en-US" b="1" dirty="0">
                <a:latin typeface="+mj-lt"/>
                <a:ea typeface="+mj-ea"/>
                <a:cs typeface="ＭＳ Ｐゴシック" charset="0"/>
              </a:rPr>
              <a:t>Conflict of Interest</a:t>
            </a:r>
          </a:p>
        </p:txBody>
      </p:sp>
      <p:graphicFrame>
        <p:nvGraphicFramePr>
          <p:cNvPr id="6" name="Content Placeholder 2">
            <a:extLst>
              <a:ext uri="{FF2B5EF4-FFF2-40B4-BE49-F238E27FC236}">
                <a16:creationId xmlns:a16="http://schemas.microsoft.com/office/drawing/2014/main" id="{223B3487-5C34-17C0-A0A1-E545F3CFA266}"/>
              </a:ext>
            </a:extLst>
          </p:cNvPr>
          <p:cNvGraphicFramePr>
            <a:graphicFrameLocks noGrp="1"/>
          </p:cNvGraphicFramePr>
          <p:nvPr>
            <p:ph sz="quarter" idx="4"/>
            <p:extLst>
              <p:ext uri="{D42A27DB-BD31-4B8C-83A1-F6EECF244321}">
                <p14:modId xmlns:p14="http://schemas.microsoft.com/office/powerpoint/2010/main" val="1107004585"/>
              </p:ext>
            </p:extLst>
          </p:nvPr>
        </p:nvGraphicFramePr>
        <p:xfrm>
          <a:off x="2135560" y="1340768"/>
          <a:ext cx="9001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066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16" y="1196987"/>
            <a:ext cx="10972800" cy="576263"/>
          </a:xfrm>
        </p:spPr>
        <p:txBody>
          <a:bodyPr wrap="square" anchor="ctr">
            <a:normAutofit/>
          </a:bodyPr>
          <a:lstStyle/>
          <a:p>
            <a:r>
              <a:rPr lang="en-GB" dirty="0"/>
              <a:t>Conflict of Interest</a:t>
            </a:r>
          </a:p>
        </p:txBody>
      </p:sp>
      <p:graphicFrame>
        <p:nvGraphicFramePr>
          <p:cNvPr id="5" name="Content Placeholder 2">
            <a:extLst>
              <a:ext uri="{FF2B5EF4-FFF2-40B4-BE49-F238E27FC236}">
                <a16:creationId xmlns:a16="http://schemas.microsoft.com/office/drawing/2014/main" id="{7E6AB57C-602E-6546-4B8F-352331FDCCB8}"/>
              </a:ext>
            </a:extLst>
          </p:cNvPr>
          <p:cNvGraphicFramePr>
            <a:graphicFrameLocks noGrp="1"/>
          </p:cNvGraphicFramePr>
          <p:nvPr>
            <p:ph idx="1"/>
            <p:extLst>
              <p:ext uri="{D42A27DB-BD31-4B8C-83A1-F6EECF244321}">
                <p14:modId xmlns:p14="http://schemas.microsoft.com/office/powerpoint/2010/main" val="2095252964"/>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206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16" y="1196987"/>
            <a:ext cx="10972800" cy="576263"/>
          </a:xfrm>
        </p:spPr>
        <p:txBody>
          <a:bodyPr wrap="square" anchor="ctr">
            <a:normAutofit/>
          </a:bodyPr>
          <a:lstStyle/>
          <a:p>
            <a:r>
              <a:rPr lang="en-GB" dirty="0"/>
              <a:t>Remember</a:t>
            </a:r>
          </a:p>
        </p:txBody>
      </p:sp>
      <p:graphicFrame>
        <p:nvGraphicFramePr>
          <p:cNvPr id="5" name="Content Placeholder 2">
            <a:extLst>
              <a:ext uri="{FF2B5EF4-FFF2-40B4-BE49-F238E27FC236}">
                <a16:creationId xmlns:a16="http://schemas.microsoft.com/office/drawing/2014/main" id="{5EA40AA7-DC1E-DD90-A841-DF9F2B9D824C}"/>
              </a:ext>
            </a:extLst>
          </p:cNvPr>
          <p:cNvGraphicFramePr>
            <a:graphicFrameLocks noGrp="1"/>
          </p:cNvGraphicFramePr>
          <p:nvPr>
            <p:ph idx="1"/>
            <p:extLst>
              <p:ext uri="{D42A27DB-BD31-4B8C-83A1-F6EECF244321}">
                <p14:modId xmlns:p14="http://schemas.microsoft.com/office/powerpoint/2010/main" val="2221173824"/>
              </p:ext>
            </p:extLst>
          </p:nvPr>
        </p:nvGraphicFramePr>
        <p:xfrm>
          <a:off x="719016" y="1844675"/>
          <a:ext cx="109728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681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endParaRPr lang="en-GB" dirty="0"/>
          </a:p>
        </p:txBody>
      </p:sp>
      <p:pic>
        <p:nvPicPr>
          <p:cNvPr id="11266" name="Picture 2" descr="C:\Users\calcock\AppData\Local\Microsoft\Windows\Temporary Internet Files\Content.IE5\VCLFXO2F\MP900315598[1].jpg"/>
          <p:cNvPicPr>
            <a:picLocks noChangeAspect="1" noChangeArrowheads="1"/>
          </p:cNvPicPr>
          <p:nvPr/>
        </p:nvPicPr>
        <p:blipFill>
          <a:blip r:embed="rId3" cstate="print"/>
          <a:srcRect/>
          <a:stretch>
            <a:fillRect/>
          </a:stretch>
        </p:blipFill>
        <p:spPr bwMode="auto">
          <a:xfrm>
            <a:off x="3276600" y="2224809"/>
            <a:ext cx="4648200" cy="3060661"/>
          </a:xfrm>
          <a:prstGeom prst="rect">
            <a:avLst/>
          </a:prstGeom>
          <a:noFill/>
        </p:spPr>
      </p:pic>
    </p:spTree>
    <p:extLst>
      <p:ext uri="{BB962C8B-B14F-4D97-AF65-F5344CB8AC3E}">
        <p14:creationId xmlns:p14="http://schemas.microsoft.com/office/powerpoint/2010/main" val="2011264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ltLang="en-US" sz="2123" b="1" dirty="0"/>
              <a:t>The information contained in these slides are the authors interpretation of the current regulations. </a:t>
            </a:r>
          </a:p>
          <a:p>
            <a:endParaRPr lang="en-GB" altLang="en-US" sz="2123" b="1" dirty="0"/>
          </a:p>
          <a:p>
            <a:r>
              <a:rPr lang="en-GB" altLang="en-US" sz="2123" b="1" dirty="0"/>
              <a:t>Readers should take their own legal advice on the interpretation of any particular piece of legislation. </a:t>
            </a:r>
          </a:p>
          <a:p>
            <a:endParaRPr lang="en-GB" altLang="en-US" sz="2123" b="1" dirty="0"/>
          </a:p>
          <a:p>
            <a:r>
              <a:rPr lang="en-GB" altLang="en-US" sz="2123" b="1" dirty="0"/>
              <a:t>No responsibility whatsoever will be assumed by LGA</a:t>
            </a:r>
            <a:r>
              <a:rPr lang="en-GB" altLang="en-US" sz="2123" b="1" dirty="0">
                <a:solidFill>
                  <a:srgbClr val="0070C0"/>
                </a:solidFill>
              </a:rPr>
              <a:t> </a:t>
            </a:r>
            <a:r>
              <a:rPr lang="en-GB" altLang="en-US" sz="2123" b="1" dirty="0"/>
              <a:t>or their partners for any direct or consequential loss, financial or otherwise, damage or inconvenience, or any other obligation or liability incurred by readers relying on information contained in these slides.</a:t>
            </a:r>
            <a:endParaRPr lang="en-GB" sz="2123" dirty="0"/>
          </a:p>
        </p:txBody>
      </p:sp>
      <p:sp>
        <p:nvSpPr>
          <p:cNvPr id="3" name="Title 2"/>
          <p:cNvSpPr>
            <a:spLocks noGrp="1"/>
          </p:cNvSpPr>
          <p:nvPr>
            <p:ph type="title"/>
          </p:nvPr>
        </p:nvSpPr>
        <p:spPr/>
        <p:txBody>
          <a:bodyPr/>
          <a:lstStyle/>
          <a:p>
            <a:r>
              <a:rPr lang="en-GB" dirty="0"/>
              <a:t>Disclaimer</a:t>
            </a:r>
          </a:p>
        </p:txBody>
      </p:sp>
    </p:spTree>
    <p:extLst>
      <p:ext uri="{BB962C8B-B14F-4D97-AF65-F5344CB8AC3E}">
        <p14:creationId xmlns:p14="http://schemas.microsoft.com/office/powerpoint/2010/main" val="1692780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2351584" y="4149081"/>
            <a:ext cx="7560840" cy="3217785"/>
          </a:xfrm>
        </p:spPr>
        <p:txBody>
          <a:bodyPr/>
          <a:lstStyle/>
          <a:p>
            <a:r>
              <a:rPr lang="en-US" sz="2950" dirty="0">
                <a:hlinkClick r:id="rId4"/>
              </a:rPr>
              <a:t>Bluelight.pensions@local.gov.uk</a:t>
            </a:r>
            <a:endParaRPr lang="en-US" sz="2950" dirty="0"/>
          </a:p>
          <a:p>
            <a:r>
              <a:rPr lang="en-US" sz="2950" dirty="0">
                <a:hlinkClick r:id="rId5"/>
              </a:rPr>
              <a:t>www.fpsboard.org</a:t>
            </a:r>
            <a:r>
              <a:rPr lang="en-US" sz="2950" dirty="0"/>
              <a:t>&amp;</a:t>
            </a:r>
            <a:r>
              <a:rPr lang="en-US" sz="2950" dirty="0">
                <a:hlinkClick r:id="rId6"/>
              </a:rPr>
              <a:t>www.fpsregs.org</a:t>
            </a:r>
            <a:r>
              <a:rPr lang="en-US" sz="2950" dirty="0"/>
              <a:t>   </a:t>
            </a:r>
          </a:p>
          <a:p>
            <a:pPr>
              <a:defRPr/>
            </a:pPr>
            <a:endParaRPr lang="en-GB" dirty="0">
              <a:cs typeface="+mn-cs"/>
            </a:endParaRPr>
          </a:p>
          <a:p>
            <a:pPr>
              <a:defRPr/>
            </a:pPr>
            <a:endParaRPr lang="en-GB" dirty="0">
              <a:cs typeface="+mn-cs"/>
            </a:endParaRPr>
          </a:p>
        </p:txBody>
      </p:sp>
      <p:sp>
        <p:nvSpPr>
          <p:cNvPr id="15365" name="Text Box 5"/>
          <p:cNvSpPr txBox="1">
            <a:spLocks noChangeArrowheads="1"/>
          </p:cNvSpPr>
          <p:nvPr/>
        </p:nvSpPr>
        <p:spPr bwMode="auto">
          <a:xfrm>
            <a:off x="8827228" y="6381330"/>
            <a:ext cx="1445236" cy="2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110" dirty="0">
                <a:solidFill>
                  <a:srgbClr val="FFFFFF"/>
                </a:solidFill>
                <a:latin typeface="Arial"/>
                <a:ea typeface="ＭＳ Ｐゴシック"/>
              </a:rPr>
              <a:t>www.local.gov.uk</a:t>
            </a:r>
          </a:p>
        </p:txBody>
      </p:sp>
      <p:sp>
        <p:nvSpPr>
          <p:cNvPr id="4" name="Title 1"/>
          <p:cNvSpPr txBox="1">
            <a:spLocks/>
          </p:cNvSpPr>
          <p:nvPr/>
        </p:nvSpPr>
        <p:spPr bwMode="auto">
          <a:xfrm>
            <a:off x="2279579" y="2548980"/>
            <a:ext cx="6759343" cy="6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63305" tIns="31652" rIns="63305" bIns="31652" numCol="1" anchor="ctr" anchorCtr="0" compatLnSpc="1">
            <a:prstTxWarp prst="textNoShape">
              <a:avLst/>
            </a:prstTxWarp>
          </a:bodyPr>
          <a:lstStyle>
            <a:lvl1pPr algn="l" rtl="0" eaLnBrk="1" fontAlgn="base" hangingPunct="1">
              <a:spcBef>
                <a:spcPct val="0"/>
              </a:spcBef>
              <a:spcAft>
                <a:spcPct val="0"/>
              </a:spcAft>
              <a:defRPr sz="4000" b="1">
                <a:solidFill>
                  <a:schemeClr val="bg1"/>
                </a:solidFill>
                <a:latin typeface="+mj-lt"/>
                <a:ea typeface="+mj-ea"/>
                <a:cs typeface="ＭＳ Ｐゴシック" charset="0"/>
              </a:defRPr>
            </a:lvl1pPr>
            <a:lvl2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91278F"/>
                </a:solidFill>
                <a:latin typeface="Arial" charset="0"/>
                <a:ea typeface="ＭＳ Ｐゴシック" charset="0"/>
              </a:defRPr>
            </a:lvl6pPr>
            <a:lvl7pPr marL="914400" algn="l" rtl="0" eaLnBrk="1" fontAlgn="base" hangingPunct="1">
              <a:spcBef>
                <a:spcPct val="0"/>
              </a:spcBef>
              <a:spcAft>
                <a:spcPct val="0"/>
              </a:spcAft>
              <a:defRPr sz="4000" b="1">
                <a:solidFill>
                  <a:srgbClr val="91278F"/>
                </a:solidFill>
                <a:latin typeface="Arial" charset="0"/>
                <a:ea typeface="ＭＳ Ｐゴシック" charset="0"/>
              </a:defRPr>
            </a:lvl7pPr>
            <a:lvl8pPr marL="1371600" algn="l" rtl="0" eaLnBrk="1" fontAlgn="base" hangingPunct="1">
              <a:spcBef>
                <a:spcPct val="0"/>
              </a:spcBef>
              <a:spcAft>
                <a:spcPct val="0"/>
              </a:spcAft>
              <a:defRPr sz="4000" b="1">
                <a:solidFill>
                  <a:srgbClr val="91278F"/>
                </a:solidFill>
                <a:latin typeface="Arial" charset="0"/>
                <a:ea typeface="ＭＳ Ｐゴシック" charset="0"/>
              </a:defRPr>
            </a:lvl8pPr>
            <a:lvl9pPr marL="1828800" algn="l" rtl="0" eaLnBrk="1" fontAlgn="base" hangingPunct="1">
              <a:spcBef>
                <a:spcPct val="0"/>
              </a:spcBef>
              <a:spcAft>
                <a:spcPct val="0"/>
              </a:spcAft>
              <a:defRPr sz="4000" b="1">
                <a:solidFill>
                  <a:srgbClr val="91278F"/>
                </a:solidFill>
                <a:latin typeface="Arial" charset="0"/>
                <a:ea typeface="ＭＳ Ｐゴシック" charset="0"/>
              </a:defRPr>
            </a:lvl9pPr>
          </a:lstStyle>
          <a:p>
            <a:r>
              <a:rPr lang="en-GB" sz="3690" kern="0" dirty="0">
                <a:solidFill>
                  <a:srgbClr val="FFFFFF"/>
                </a:solidFill>
              </a:rPr>
              <a:t>Thank you for listening!</a:t>
            </a:r>
          </a:p>
        </p:txBody>
      </p:sp>
    </p:spTree>
    <p:extLst>
      <p:ext uri="{BB962C8B-B14F-4D97-AF65-F5344CB8AC3E}">
        <p14:creationId xmlns:p14="http://schemas.microsoft.com/office/powerpoint/2010/main" val="119893216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Administration and management</a:t>
            </a:r>
          </a:p>
        </p:txBody>
      </p:sp>
      <p:sp>
        <p:nvSpPr>
          <p:cNvPr id="3" name="Content Placeholder 2"/>
          <p:cNvSpPr>
            <a:spLocks noGrp="1"/>
          </p:cNvSpPr>
          <p:nvPr>
            <p:ph idx="1"/>
          </p:nvPr>
        </p:nvSpPr>
        <p:spPr>
          <a:xfrm>
            <a:off x="719016" y="1844675"/>
            <a:ext cx="10972800" cy="4281488"/>
          </a:xfrm>
        </p:spPr>
        <p:txBody>
          <a:bodyPr/>
          <a:lstStyle/>
          <a:p>
            <a:r>
              <a:rPr lang="en-GB" sz="2200" dirty="0"/>
              <a:t>Each of the 43 England Fire &amp; Rescue Authorities are responsible for the management and administration of the scheme </a:t>
            </a:r>
            <a:r>
              <a:rPr lang="en-GB" sz="2200" dirty="0">
                <a:solidFill>
                  <a:srgbClr val="000000"/>
                </a:solidFill>
              </a:rPr>
              <a:t>and are defined in law as the </a:t>
            </a:r>
            <a:r>
              <a:rPr lang="en-GB" sz="2200" dirty="0">
                <a:solidFill>
                  <a:srgbClr val="000000"/>
                </a:solidFill>
                <a:hlinkClick r:id="rId3"/>
              </a:rPr>
              <a:t>scheme manager</a:t>
            </a:r>
            <a:r>
              <a:rPr lang="en-GB" sz="2200" dirty="0">
                <a:solidFill>
                  <a:srgbClr val="000000"/>
                </a:solidFill>
              </a:rPr>
              <a:t> </a:t>
            </a:r>
          </a:p>
          <a:p>
            <a:pPr marL="0" indent="0">
              <a:buNone/>
            </a:pPr>
            <a:endParaRPr lang="en-GB" sz="2200" dirty="0"/>
          </a:p>
          <a:p>
            <a:r>
              <a:rPr lang="en-GB" sz="2200" dirty="0"/>
              <a:t>This responsibility is managed differently within each FRA depending on governance.</a:t>
            </a:r>
          </a:p>
          <a:p>
            <a:pPr marL="0" indent="0">
              <a:buNone/>
            </a:pPr>
            <a:endParaRPr lang="en-GB" sz="2200" dirty="0"/>
          </a:p>
          <a:p>
            <a:r>
              <a:rPr lang="en-GB" sz="2200" dirty="0"/>
              <a:t>Each FRA is required to administer and manage the scheme</a:t>
            </a:r>
          </a:p>
          <a:p>
            <a:endParaRPr lang="en-GB" sz="2200" dirty="0"/>
          </a:p>
          <a:p>
            <a:r>
              <a:rPr lang="en-GB" sz="2200" dirty="0"/>
              <a:t>Currently 11 different pension administrators </a:t>
            </a:r>
            <a:r>
              <a:rPr lang="en-GB" sz="2200" dirty="0">
                <a:solidFill>
                  <a:srgbClr val="000000"/>
                </a:solidFill>
              </a:rPr>
              <a:t>across the 43 FRAs, a list of Authorities and their administrators can be found </a:t>
            </a:r>
            <a:r>
              <a:rPr lang="en-GB" sz="2200" u="sng" dirty="0">
                <a:solidFill>
                  <a:srgbClr val="000000"/>
                </a:solidFill>
                <a:hlinkClick r:id="rId4"/>
              </a:rPr>
              <a:t>here</a:t>
            </a:r>
            <a:r>
              <a:rPr lang="en-GB" sz="2200" dirty="0">
                <a:solidFill>
                  <a:srgbClr val="000000"/>
                </a:solidFill>
              </a:rPr>
              <a:t>.  </a:t>
            </a:r>
          </a:p>
          <a:p>
            <a:pPr marL="0" indent="0">
              <a:buNone/>
            </a:pPr>
            <a:endParaRPr lang="en-GB" dirty="0"/>
          </a:p>
        </p:txBody>
      </p:sp>
    </p:spTree>
    <p:extLst>
      <p:ext uri="{BB962C8B-B14F-4D97-AF65-F5344CB8AC3E}">
        <p14:creationId xmlns:p14="http://schemas.microsoft.com/office/powerpoint/2010/main" val="77150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2034-CE5F-703B-F0DB-947389B9914C}"/>
              </a:ext>
            </a:extLst>
          </p:cNvPr>
          <p:cNvSpPr>
            <a:spLocks noGrp="1"/>
          </p:cNvSpPr>
          <p:nvPr>
            <p:ph type="title"/>
          </p:nvPr>
        </p:nvSpPr>
        <p:spPr/>
        <p:txBody>
          <a:bodyPr/>
          <a:lstStyle/>
          <a:p>
            <a:r>
              <a:rPr lang="en-GB"/>
              <a:t>Now it is over to you?</a:t>
            </a:r>
          </a:p>
        </p:txBody>
      </p:sp>
      <p:pic>
        <p:nvPicPr>
          <p:cNvPr id="5" name="Picture 4" descr="A cartoon of a hand pointing&#10;&#10;Description automatically generated">
            <a:extLst>
              <a:ext uri="{FF2B5EF4-FFF2-40B4-BE49-F238E27FC236}">
                <a16:creationId xmlns:a16="http://schemas.microsoft.com/office/drawing/2014/main" id="{579455B5-2F9C-C68A-5DAB-5B124E0349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95070" y="2445250"/>
            <a:ext cx="4801860" cy="3755204"/>
          </a:xfrm>
          <a:prstGeom prst="rect">
            <a:avLst/>
          </a:prstGeom>
        </p:spPr>
      </p:pic>
    </p:spTree>
    <p:extLst>
      <p:ext uri="{BB962C8B-B14F-4D97-AF65-F5344CB8AC3E}">
        <p14:creationId xmlns:p14="http://schemas.microsoft.com/office/powerpoint/2010/main" val="354792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628C-E45B-E73D-3B64-1E4CC0E718FD}"/>
              </a:ext>
            </a:extLst>
          </p:cNvPr>
          <p:cNvSpPr>
            <a:spLocks noGrp="1"/>
          </p:cNvSpPr>
          <p:nvPr>
            <p:ph type="title"/>
          </p:nvPr>
        </p:nvSpPr>
        <p:spPr>
          <a:xfrm>
            <a:off x="1727201" y="1380135"/>
            <a:ext cx="8915400" cy="576263"/>
          </a:xfrm>
        </p:spPr>
        <p:txBody>
          <a:bodyPr wrap="square" anchor="ctr">
            <a:normAutofit/>
          </a:bodyPr>
          <a:lstStyle/>
          <a:p>
            <a:pPr>
              <a:lnSpc>
                <a:spcPct val="90000"/>
              </a:lnSpc>
            </a:pPr>
            <a:r>
              <a:rPr lang="en-GB" sz="3400" dirty="0"/>
              <a:t>Please introduce yourself ….</a:t>
            </a:r>
          </a:p>
        </p:txBody>
      </p:sp>
      <p:graphicFrame>
        <p:nvGraphicFramePr>
          <p:cNvPr id="4" name="Content Placeholder 3">
            <a:extLst>
              <a:ext uri="{FF2B5EF4-FFF2-40B4-BE49-F238E27FC236}">
                <a16:creationId xmlns:a16="http://schemas.microsoft.com/office/drawing/2014/main" id="{5B80A660-5DF8-DEA3-A066-42956978B0C2}"/>
              </a:ext>
            </a:extLst>
          </p:cNvPr>
          <p:cNvGraphicFramePr>
            <a:graphicFrameLocks noGrp="1"/>
          </p:cNvGraphicFramePr>
          <p:nvPr>
            <p:ph idx="1"/>
          </p:nvPr>
        </p:nvGraphicFramePr>
        <p:xfrm>
          <a:off x="1727200" y="2027239"/>
          <a:ext cx="8915400" cy="428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272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TOP" val="500.4863"/>
  <p:tag name="ADV_LEFT" val="21.45512"/>
  <p:tag name="ADV_HEIGHT" val="36"/>
  <p:tag name="ADV_WIDTH" val="703.0703"/>
  <p:tag name="ADV_COPYRIGHT" val="TRUE"/>
</p:tagLst>
</file>

<file path=ppt/theme/theme1.xml><?xml version="1.0" encoding="utf-8"?>
<a:theme xmlns:a="http://schemas.openxmlformats.org/drawingml/2006/main" name="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1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2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4.xml><?xml version="1.0" encoding="utf-8"?>
<a:theme xmlns:a="http://schemas.openxmlformats.org/drawingml/2006/main" name="3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5.xml><?xml version="1.0" encoding="utf-8"?>
<a:theme xmlns:a="http://schemas.openxmlformats.org/drawingml/2006/main" name="4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6_CREATE REPORT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7.xml><?xml version="1.0" encoding="utf-8"?>
<a:theme xmlns:a="http://schemas.openxmlformats.org/drawingml/2006/main" name="3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LGA powerpoint template NEW">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1b3980e1-9f70-469d-8e06-8a0cb56978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23FD8AA0D8E5478582E35D905D5CB5" ma:contentTypeVersion="17" ma:contentTypeDescription="Create a new document." ma:contentTypeScope="" ma:versionID="b86379a425c2dcbd8950f4c4ee2bd730">
  <xsd:schema xmlns:xsd="http://www.w3.org/2001/XMLSchema" xmlns:xs="http://www.w3.org/2001/XMLSchema" xmlns:p="http://schemas.microsoft.com/office/2006/metadata/properties" xmlns:ns2="1b3980e1-9f70-469d-8e06-8a0cb5697867" xmlns:ns3="4c0fc6d1-1ff6-4501-9111-f8704c4ff172" targetNamespace="http://schemas.microsoft.com/office/2006/metadata/properties" ma:root="true" ma:fieldsID="4b7d79686899b09188d8db6b21c8d302" ns2:_="" ns3:_="">
    <xsd:import namespace="1b3980e1-9f70-469d-8e06-8a0cb5697867"/>
    <xsd:import namespace="4c0fc6d1-1ff6-4501-9111-f8704c4ff1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980e1-9f70-469d-8e06-8a0cb5697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DFB1F-E181-48B8-BD45-69EB9C083C4A}">
  <ds:schemaRefs>
    <ds:schemaRef ds:uri="1b3980e1-9f70-469d-8e06-8a0cb5697867"/>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c0fc6d1-1ff6-4501-9111-f8704c4ff172"/>
    <ds:schemaRef ds:uri="http://www.w3.org/XML/1998/namespace"/>
    <ds:schemaRef ds:uri="http://purl.org/dc/dcmitype/"/>
  </ds:schemaRefs>
</ds:datastoreItem>
</file>

<file path=customXml/itemProps2.xml><?xml version="1.0" encoding="utf-8"?>
<ds:datastoreItem xmlns:ds="http://schemas.openxmlformats.org/officeDocument/2006/customXml" ds:itemID="{8834C87D-723F-4AA7-B81C-BB19A116C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3980e1-9f70-469d-8e06-8a0cb5697867"/>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6AD61A-7C7E-48AD-8EDB-91E26C1B0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LGA powerpoint template NEW</Template>
  <TotalTime>14891</TotalTime>
  <Words>3276</Words>
  <Application>Microsoft Office PowerPoint</Application>
  <PresentationFormat>Widescreen</PresentationFormat>
  <Paragraphs>552</Paragraphs>
  <Slides>69</Slides>
  <Notes>29</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69</vt:i4>
      </vt:variant>
    </vt:vector>
  </HeadingPairs>
  <TitlesOfParts>
    <vt:vector size="87" baseType="lpstr">
      <vt:lpstr>ＭＳ Ｐゴシック</vt:lpstr>
      <vt:lpstr>Arial</vt:lpstr>
      <vt:lpstr>Calibri</vt:lpstr>
      <vt:lpstr>Courier New</vt:lpstr>
      <vt:lpstr>Times New Roman</vt:lpstr>
      <vt:lpstr>Univers 45 Light</vt:lpstr>
      <vt:lpstr>LGA powerpoint template NEW</vt:lpstr>
      <vt:lpstr>CREATE REPORT A4</vt:lpstr>
      <vt:lpstr>2_CREATE REPORT A4</vt:lpstr>
      <vt:lpstr>3_CREATE REPORT A4</vt:lpstr>
      <vt:lpstr>4_CREATE REPORT A4</vt:lpstr>
      <vt:lpstr>6_CREATE REPORT A4</vt:lpstr>
      <vt:lpstr>3_LGA powerpoint template NEW</vt:lpstr>
      <vt:lpstr>4_LGA powerpoint template NEW</vt:lpstr>
      <vt:lpstr>5_LGA powerpoint template NEW</vt:lpstr>
      <vt:lpstr>7_LGA powerpoint template NEW</vt:lpstr>
      <vt:lpstr>31_LGA powerpoint template NEW</vt:lpstr>
      <vt:lpstr>1_LGA powerpoint template NEW</vt:lpstr>
      <vt:lpstr>PowerPoint Presentation</vt:lpstr>
      <vt:lpstr>Agenda</vt:lpstr>
      <vt:lpstr>Introductions</vt:lpstr>
      <vt:lpstr>Who are we?</vt:lpstr>
      <vt:lpstr>An important note</vt:lpstr>
      <vt:lpstr>The Bluelight Team</vt:lpstr>
      <vt:lpstr>Administration and management</vt:lpstr>
      <vt:lpstr>Now it is over to you?</vt:lpstr>
      <vt:lpstr>Please introduce yourself ….</vt:lpstr>
      <vt:lpstr>PowerPoint Presentation</vt:lpstr>
      <vt:lpstr>Current Hot Topics</vt:lpstr>
      <vt:lpstr>PowerPoint Presentation</vt:lpstr>
      <vt:lpstr>Two major projects</vt:lpstr>
      <vt:lpstr>Central support</vt:lpstr>
      <vt:lpstr>FPS Governance and Management stakeholders</vt:lpstr>
      <vt:lpstr>  We’ve got a factsheet for that:  </vt:lpstr>
      <vt:lpstr>Roles and responsibilities</vt:lpstr>
      <vt:lpstr>Scheme manager</vt:lpstr>
      <vt:lpstr>Local Pension Boards</vt:lpstr>
      <vt:lpstr>Scheme Advisory Board </vt:lpstr>
      <vt:lpstr>Administrator </vt:lpstr>
      <vt:lpstr>LGA </vt:lpstr>
      <vt:lpstr>Home Office </vt:lpstr>
      <vt:lpstr>The Pensions Regulator (TPR) </vt:lpstr>
      <vt:lpstr>Great expectations</vt:lpstr>
      <vt:lpstr>Scheme manager expectations</vt:lpstr>
      <vt:lpstr>Scheme manager expectations - continued</vt:lpstr>
      <vt:lpstr>Local Pension Board expectations</vt:lpstr>
      <vt:lpstr>Scheme Advisory Board expectations</vt:lpstr>
      <vt:lpstr>Administrator expectations</vt:lpstr>
      <vt:lpstr>LGA expectations</vt:lpstr>
      <vt:lpstr>Home Office expectations</vt:lpstr>
      <vt:lpstr>TPR expectations</vt:lpstr>
      <vt:lpstr>The Six Key Principles</vt:lpstr>
      <vt:lpstr>General Code</vt:lpstr>
      <vt:lpstr>PowerPoint Presentation</vt:lpstr>
      <vt:lpstr>PowerPoint Presentation</vt:lpstr>
      <vt:lpstr>Who is the risk register for?</vt:lpstr>
      <vt:lpstr>Risk</vt:lpstr>
      <vt:lpstr>How do you manage and recognise risk?</vt:lpstr>
      <vt:lpstr>Known areas of risk</vt:lpstr>
      <vt:lpstr>PowerPoint Presentation</vt:lpstr>
      <vt:lpstr>TPR Assessment Tool</vt:lpstr>
      <vt:lpstr>Getting where you want to be…</vt:lpstr>
      <vt:lpstr>Useful skills for critical friends</vt:lpstr>
      <vt:lpstr>Support</vt:lpstr>
      <vt:lpstr>Stewardship</vt:lpstr>
      <vt:lpstr>Strategy</vt:lpstr>
      <vt:lpstr>Stretch</vt:lpstr>
      <vt:lpstr>Scrutiny</vt:lpstr>
      <vt:lpstr>PowerPoint Presentation</vt:lpstr>
      <vt:lpstr>Firefighter Pension Schemes</vt:lpstr>
      <vt:lpstr>What priority do you put on data?</vt:lpstr>
      <vt:lpstr>Accuracy Weighting</vt:lpstr>
      <vt:lpstr>Data Cycle</vt:lpstr>
      <vt:lpstr>Are you dashboard ready?</vt:lpstr>
      <vt:lpstr>Cost effective administration</vt:lpstr>
      <vt:lpstr>PowerPoint Presentation</vt:lpstr>
      <vt:lpstr>Contribution Payments</vt:lpstr>
      <vt:lpstr>PowerPoint Presentation</vt:lpstr>
      <vt:lpstr>Reporting and recording breaches</vt:lpstr>
      <vt:lpstr>Breach Assessment</vt:lpstr>
      <vt:lpstr>PowerPoint Presentation</vt:lpstr>
      <vt:lpstr>Conflict of Interest</vt:lpstr>
      <vt:lpstr>Conflict of Interest</vt:lpstr>
      <vt:lpstr>Remember</vt:lpstr>
      <vt:lpstr>Any questions</vt:lpstr>
      <vt:lpstr>Disclaimer</vt:lpstr>
      <vt:lpstr>PowerPoint Presentation</vt:lpstr>
    </vt:vector>
  </TitlesOfParts>
  <Company>LGA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Pension Board Training</dc:title>
  <dc:creator>Clair Alcock</dc:creator>
  <cp:lastModifiedBy>Tara Atkins</cp:lastModifiedBy>
  <cp:revision>414</cp:revision>
  <cp:lastPrinted>2018-06-18T06:18:58Z</cp:lastPrinted>
  <dcterms:created xsi:type="dcterms:W3CDTF">2015-07-16T19:15:18Z</dcterms:created>
  <dcterms:modified xsi:type="dcterms:W3CDTF">2024-10-16T10:07:56Z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2010-07-26T00:00:00Z</vt:lpwstr>
  </property>
  <property fmtid="{D5CDD505-2E9C-101B-9397-08002B2CF9AE}" pid="4" name="Move to Archive">
    <vt:lpwstr>Current</vt:lpwstr>
  </property>
  <property fmtid="{D5CDD505-2E9C-101B-9397-08002B2CF9AE}" pid="5" name="DC.Description">
    <vt:lpwstr>powerpoint template</vt:lpwstr>
  </property>
  <property fmtid="{D5CDD505-2E9C-101B-9397-08002B2CF9AE}" pid="6" name="Status">
    <vt:lpwstr>[None]</vt:lpwstr>
  </property>
  <property fmtid="{D5CDD505-2E9C-101B-9397-08002B2CF9AE}" pid="7" name="DC.Author">
    <vt:lpwstr>Julia White</vt:lpwstr>
  </property>
  <property fmtid="{D5CDD505-2E9C-101B-9397-08002B2CF9AE}" pid="8" name="DC.creator">
    <vt:lpwstr>Marketing</vt:lpwstr>
  </property>
  <property fmtid="{D5CDD505-2E9C-101B-9397-08002B2CF9AE}" pid="9" name="Date">
    <vt:lpwstr>2010-07-26T00:00:00Z</vt:lpwstr>
  </property>
  <property fmtid="{D5CDD505-2E9C-101B-9397-08002B2CF9AE}" pid="10" name="DC.Language">
    <vt:lpwstr>eng</vt:lpwstr>
  </property>
  <property fmtid="{D5CDD505-2E9C-101B-9397-08002B2CF9AE}" pid="11" name="Work area">
    <vt:lpwstr/>
  </property>
  <property fmtid="{D5CDD505-2E9C-101B-9397-08002B2CF9AE}" pid="12" name="DC.Type">
    <vt:lpwstr/>
  </property>
  <property fmtid="{D5CDD505-2E9C-101B-9397-08002B2CF9AE}" pid="13" name="e-GMS.subject.keyword">
    <vt:lpwstr/>
  </property>
  <property fmtid="{D5CDD505-2E9C-101B-9397-08002B2CF9AE}" pid="14" name="ContentTypeId">
    <vt:lpwstr>0x010100EF23FD8AA0D8E5478582E35D905D5CB5</vt:lpwstr>
  </property>
  <property fmtid="{D5CDD505-2E9C-101B-9397-08002B2CF9AE}" pid="15" name="MediaServiceImageTags">
    <vt:lpwstr/>
  </property>
</Properties>
</file>